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7" r:id="rId3"/>
    <p:sldMasterId id="2147483709" r:id="rId4"/>
  </p:sldMasterIdLst>
  <p:notesMasterIdLst>
    <p:notesMasterId r:id="rId17"/>
  </p:notesMasterIdLst>
  <p:sldIdLst>
    <p:sldId id="294" r:id="rId5"/>
    <p:sldId id="302" r:id="rId6"/>
    <p:sldId id="276" r:id="rId7"/>
    <p:sldId id="313" r:id="rId8"/>
    <p:sldId id="299" r:id="rId9"/>
    <p:sldId id="301" r:id="rId10"/>
    <p:sldId id="314" r:id="rId11"/>
    <p:sldId id="315" r:id="rId12"/>
    <p:sldId id="303" r:id="rId13"/>
    <p:sldId id="306" r:id="rId14"/>
    <p:sldId id="308" r:id="rId15"/>
    <p:sldId id="284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294"/>
            <p14:sldId id="302"/>
            <p14:sldId id="276"/>
            <p14:sldId id="313"/>
            <p14:sldId id="299"/>
            <p14:sldId id="301"/>
            <p14:sldId id="314"/>
            <p14:sldId id="315"/>
            <p14:sldId id="303"/>
            <p14:sldId id="306"/>
            <p14:sldId id="308"/>
            <p14:sldId id="284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60" autoAdjust="0"/>
  </p:normalViewPr>
  <p:slideViewPr>
    <p:cSldViewPr>
      <p:cViewPr varScale="1">
        <p:scale>
          <a:sx n="85" d="100"/>
          <a:sy n="85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34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8177"/>
      </p:ext>
    </p:extLst>
  </p:cSld>
  <p:clrMapOvr>
    <a:masterClrMapping/>
  </p:clrMapOvr>
  <p:transition spd="slow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3049"/>
      </p:ext>
    </p:extLst>
  </p:cSld>
  <p:clrMapOvr>
    <a:masterClrMapping/>
  </p:clrMapOvr>
  <p:transition spd="slow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10685"/>
      </p:ext>
    </p:extLst>
  </p:cSld>
  <p:clrMapOvr>
    <a:masterClrMapping/>
  </p:clrMapOvr>
  <p:transition spd="slow" advTm="4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028"/>
      </p:ext>
    </p:extLst>
  </p:cSld>
  <p:clrMapOvr>
    <a:masterClrMapping/>
  </p:clrMapOvr>
  <p:transition spd="slow" advTm="4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38865"/>
      </p:ext>
    </p:extLst>
  </p:cSld>
  <p:clrMapOvr>
    <a:masterClrMapping/>
  </p:clrMapOvr>
  <p:transition spd="slow" advTm="4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25131"/>
      </p:ext>
    </p:extLst>
  </p:cSld>
  <p:clrMapOvr>
    <a:masterClrMapping/>
  </p:clrMapOvr>
  <p:transition spd="slow" advTm="4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80421"/>
      </p:ext>
    </p:extLst>
  </p:cSld>
  <p:clrMapOvr>
    <a:masterClrMapping/>
  </p:clrMapOvr>
  <p:transition spd="slow" advTm="4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57905"/>
      </p:ext>
    </p:extLst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67678"/>
      </p:ext>
    </p:extLst>
  </p:cSld>
  <p:clrMapOvr>
    <a:masterClrMapping/>
  </p:clrMapOvr>
  <p:transition spd="slow" advTm="4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46848"/>
      </p:ext>
    </p:extLst>
  </p:cSld>
  <p:clrMapOvr>
    <a:masterClrMapping/>
  </p:clrMapOvr>
  <p:transition spd="slow" advTm="4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4554"/>
      </p:ext>
    </p:extLst>
  </p:cSld>
  <p:clrMapOvr>
    <a:masterClrMapping/>
  </p:clrMapOvr>
  <p:transition spd="slow" advTm="4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13471"/>
      </p:ext>
    </p:extLst>
  </p:cSld>
  <p:clrMapOvr>
    <a:masterClrMapping/>
  </p:clrMapOvr>
  <p:transition spd="slow" advTm="4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6902"/>
      </p:ext>
    </p:extLst>
  </p:cSld>
  <p:clrMapOvr>
    <a:masterClrMapping/>
  </p:clrMapOvr>
  <p:transition spd="slow" advTm="4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93051"/>
      </p:ext>
    </p:extLst>
  </p:cSld>
  <p:clrMapOvr>
    <a:masterClrMapping/>
  </p:clrMapOvr>
  <p:transition spd="slow" advTm="4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147"/>
      </p:ext>
    </p:extLst>
  </p:cSld>
  <p:clrMapOvr>
    <a:masterClrMapping/>
  </p:clrMapOvr>
  <p:transition spd="slow" advTm="4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40208"/>
      </p:ext>
    </p:extLst>
  </p:cSld>
  <p:clrMapOvr>
    <a:masterClrMapping/>
  </p:clrMapOvr>
  <p:transition spd="slow" advTm="4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35995"/>
      </p:ext>
    </p:extLst>
  </p:cSld>
  <p:clrMapOvr>
    <a:masterClrMapping/>
  </p:clrMapOvr>
  <p:transition spd="slow" advTm="4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70952"/>
      </p:ext>
    </p:extLst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27304"/>
      </p:ext>
    </p:extLst>
  </p:cSld>
  <p:clrMapOvr>
    <a:masterClrMapping/>
  </p:clrMapOvr>
  <p:transition spd="slow" advTm="4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49684"/>
      </p:ext>
    </p:extLst>
  </p:cSld>
  <p:clrMapOvr>
    <a:masterClrMapping/>
  </p:clrMapOvr>
  <p:transition spd="slow" advTm="4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8232"/>
      </p:ext>
    </p:extLst>
  </p:cSld>
  <p:clrMapOvr>
    <a:masterClrMapping/>
  </p:clrMapOvr>
  <p:transition spd="slow" advTm="4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5529"/>
      </p:ext>
    </p:extLst>
  </p:cSld>
  <p:clrMapOvr>
    <a:masterClrMapping/>
  </p:clrMapOvr>
  <p:transition spd="slow" advTm="4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62788"/>
      </p:ext>
    </p:extLst>
  </p:cSld>
  <p:clrMapOvr>
    <a:masterClrMapping/>
  </p:clrMapOvr>
  <p:transition spd="slow" advTm="4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51296"/>
      </p:ext>
    </p:extLst>
  </p:cSld>
  <p:clrMapOvr>
    <a:masterClrMapping/>
  </p:clrMapOvr>
  <p:transition spd="slow" advTm="4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42892"/>
      </p:ext>
    </p:extLst>
  </p:cSld>
  <p:clrMapOvr>
    <a:masterClrMapping/>
  </p:clrMapOvr>
  <p:transition spd="slow" advTm="4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93606"/>
      </p:ext>
    </p:extLst>
  </p:cSld>
  <p:clrMapOvr>
    <a:masterClrMapping/>
  </p:clrMapOvr>
  <p:transition spd="slow" advTm="4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89302"/>
      </p:ext>
    </p:extLst>
  </p:cSld>
  <p:clrMapOvr>
    <a:masterClrMapping/>
  </p:clrMapOvr>
  <p:transition spd="slow" advTm="4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29974"/>
      </p:ext>
    </p:extLst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44029"/>
      </p:ext>
    </p:extLst>
  </p:cSld>
  <p:clrMapOvr>
    <a:masterClrMapping/>
  </p:clrMapOvr>
  <p:transition spd="slow" advTm="4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12846"/>
      </p:ext>
    </p:extLst>
  </p:cSld>
  <p:clrMapOvr>
    <a:masterClrMapping/>
  </p:clrMapOvr>
  <p:transition spd="slow" advTm="4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1680"/>
      </p:ext>
    </p:extLst>
  </p:cSld>
  <p:clrMapOvr>
    <a:masterClrMapping/>
  </p:clrMapOvr>
  <p:transition spd="slow" advTm="4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31771"/>
      </p:ext>
    </p:extLst>
  </p:cSld>
  <p:clrMapOvr>
    <a:masterClrMapping/>
  </p:clrMapOvr>
  <p:transition spd="slow" advTm="4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10347"/>
      </p:ext>
    </p:extLst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8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emf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jp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emf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704055"/>
            <a:ext cx="1996233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3" y="2438408"/>
            <a:ext cx="9143998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4" y="304800"/>
            <a:ext cx="7569325" cy="6176823"/>
          </a:xfrm>
          <a:prstGeom prst="rect">
            <a:avLst/>
          </a:prstGeom>
        </p:spPr>
      </p:pic>
      <p:sp>
        <p:nvSpPr>
          <p:cNvPr id="105" name="任意多边形 104"/>
          <p:cNvSpPr/>
          <p:nvPr/>
        </p:nvSpPr>
        <p:spPr>
          <a:xfrm>
            <a:off x="1792767" y="2056877"/>
            <a:ext cx="5556736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6598512" y="-32952"/>
            <a:ext cx="2545493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4840823"/>
            <a:ext cx="2063578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5" y="3481248"/>
            <a:ext cx="105395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7055709" y="4800725"/>
            <a:ext cx="2088292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7252680" y="3330317"/>
            <a:ext cx="1632418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6168701"/>
            <a:ext cx="9144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6291738"/>
            <a:ext cx="9144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487474"/>
            <a:ext cx="9144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8" y="4840823"/>
            <a:ext cx="2341475" cy="1772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0746" y="503792"/>
            <a:ext cx="5333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 PHÚ  NHUẬN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ĐÌNH CHÍNH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5494" y="1413616"/>
            <a:ext cx="3862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MĨ THUẬT </a:t>
            </a:r>
            <a:r>
              <a:rPr lang="en-US" sz="44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44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41453" y="2642365"/>
            <a:ext cx="89306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C0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Chủ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C0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C0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đề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C0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3:GIA ĐÌNH NHỎ 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73175" y="4152343"/>
            <a:ext cx="8702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Bài:CON</a:t>
            </a:r>
            <a:r>
              <a:rPr lang="en-US" sz="44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MÈO TINH </a:t>
            </a:r>
            <a:r>
              <a:rPr lang="en-US" sz="44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NGHỊCH (TIẾT </a:t>
            </a:r>
            <a:r>
              <a:rPr lang="en-US" sz="44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266696" y="5108604"/>
            <a:ext cx="4259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VIÊN: PHẠM THỊ CÚC SƯƠNG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92" grpId="0" animBg="1"/>
      <p:bldP spid="111" grpId="0" animBg="1"/>
      <p:bldP spid="112" grpId="0" animBg="1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4</a:t>
            </a:r>
            <a:endParaRPr lang="zh-CN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7527" y="380999"/>
            <a:ext cx="8903325" cy="6291459"/>
            <a:chOff x="1110" y="2225"/>
            <a:chExt cx="5212" cy="1481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74"/>
              <a:chOff x="1149" y="2225"/>
              <a:chExt cx="5026" cy="1474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40" y="3605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60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000" y="1143008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Phân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tích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-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đánh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giá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6144" y="2018423"/>
            <a:ext cx="6700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00B050"/>
                </a:solidFill>
              </a:rPr>
              <a:t>Sau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khi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hoàn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thành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bài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tạo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hình</a:t>
            </a:r>
            <a:r>
              <a:rPr lang="en-US" sz="2000" b="1" dirty="0" smtClean="0">
                <a:solidFill>
                  <a:srgbClr val="00B050"/>
                </a:solidFill>
              </a:rPr>
              <a:t> con </a:t>
            </a:r>
            <a:r>
              <a:rPr lang="en-US" sz="2000" b="1" dirty="0" err="1" smtClean="0">
                <a:solidFill>
                  <a:srgbClr val="00B050"/>
                </a:solidFill>
              </a:rPr>
              <a:t>mèo</a:t>
            </a: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err="1">
                <a:solidFill>
                  <a:srgbClr val="00B050"/>
                </a:solidFill>
              </a:rPr>
              <a:t>em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hãy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nhận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xét</a:t>
            </a:r>
            <a:r>
              <a:rPr lang="en-US" sz="2000" b="1" dirty="0">
                <a:solidFill>
                  <a:srgbClr val="00B050"/>
                </a:solidFill>
              </a:rPr>
              <a:t> , </a:t>
            </a:r>
            <a:r>
              <a:rPr lang="en-US" sz="2000" b="1" dirty="0" err="1">
                <a:solidFill>
                  <a:srgbClr val="00B050"/>
                </a:solidFill>
              </a:rPr>
              <a:t>đánh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giá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bài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của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mình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nhé</a:t>
            </a:r>
            <a:r>
              <a:rPr lang="en-US" sz="2000" b="1" dirty="0">
                <a:solidFill>
                  <a:srgbClr val="00B050"/>
                </a:solidFill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vẽ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chưa</a:t>
            </a:r>
            <a:r>
              <a:rPr lang="en-US" sz="2400" dirty="0" smtClean="0">
                <a:solidFill>
                  <a:srgbClr val="FF0000"/>
                </a:solidFill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phối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màu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nào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3948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5</a:t>
            </a:r>
            <a:endParaRPr lang="zh-CN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688" y="1143008"/>
            <a:ext cx="672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Vận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dụng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phát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triển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6320" y="2166997"/>
            <a:ext cx="5368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bảo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vệ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yêu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mến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loài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chuẩn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bị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itchFamily="2" charset="-93"/>
              </a:rPr>
              <a:t>nhé</a:t>
            </a:r>
            <a:r>
              <a:rPr lang="en-US" sz="2800" dirty="0" smtClean="0">
                <a:solidFill>
                  <a:srgbClr val="0070C0"/>
                </a:solidFill>
                <a:latin typeface="iCiel Cadena" pitchFamily="2" charset="-93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9093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9144000" cy="8077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09800" y="990600"/>
            <a:ext cx="6705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iCiel Soup of Justice" pitchFamily="2" charset="-93"/>
              </a:rPr>
              <a:t>          </a:t>
            </a:r>
            <a:endParaRPr lang="en-US" sz="3600" dirty="0" smtClean="0">
              <a:solidFill>
                <a:srgbClr val="FF0000"/>
              </a:solidFill>
              <a:latin typeface="iCiel Soup of Justice" pitchFamily="2" charset="-93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iCiel Soup of Justice" pitchFamily="2" charset="-93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Soup of Justice" pitchFamily="2" charset="-93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Soup of Justice" pitchFamily="2" charset="-93"/>
              </a:rPr>
              <a:t>em</a:t>
            </a:r>
            <a:r>
              <a:rPr lang="en-US" sz="4800" dirty="0" smtClean="0">
                <a:solidFill>
                  <a:srgbClr val="FF0000"/>
                </a:solidFill>
                <a:latin typeface="iCiel Soup of Justice" pitchFamily="2" charset="-93"/>
              </a:rPr>
              <a:t> HS </a:t>
            </a:r>
            <a:r>
              <a:rPr lang="en-US" sz="4800" dirty="0" err="1" smtClean="0">
                <a:solidFill>
                  <a:srgbClr val="FF0000"/>
                </a:solidFill>
                <a:latin typeface="iCiel Soup of Justice" pitchFamily="2" charset="-93"/>
              </a:rPr>
              <a:t>chăm</a:t>
            </a:r>
            <a:r>
              <a:rPr lang="en-US" sz="48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Soup of Justice" pitchFamily="2" charset="-93"/>
              </a:rPr>
              <a:t>ngoan</a:t>
            </a:r>
            <a:r>
              <a:rPr lang="en-US" sz="48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Soup of Justice" pitchFamily="2" charset="-93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Soup of Justice" pitchFamily="2" charset="-93"/>
              </a:rPr>
              <a:t>giỏi</a:t>
            </a:r>
            <a:r>
              <a:rPr lang="en-US" sz="48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Soup of Justice" pitchFamily="2" charset="-93"/>
              </a:rPr>
              <a:t>nhé</a:t>
            </a:r>
            <a:endParaRPr lang="en-US" sz="4800" dirty="0" smtClean="0">
              <a:solidFill>
                <a:srgbClr val="FF0000"/>
              </a:solidFill>
              <a:latin typeface="iCiel Soup of Justice" pitchFamily="2" charset="-93"/>
            </a:endParaRPr>
          </a:p>
          <a:p>
            <a:endParaRPr lang="vi-V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椭圆 1028"/>
          <p:cNvSpPr/>
          <p:nvPr/>
        </p:nvSpPr>
        <p:spPr>
          <a:xfrm>
            <a:off x="2272938" y="685460"/>
            <a:ext cx="4178165" cy="55708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0" name="椭圆 1039"/>
          <p:cNvSpPr/>
          <p:nvPr/>
        </p:nvSpPr>
        <p:spPr>
          <a:xfrm>
            <a:off x="2604639" y="583962"/>
            <a:ext cx="1173443" cy="1564589"/>
          </a:xfrm>
          <a:prstGeom prst="ellipse">
            <a:avLst/>
          </a:prstGeom>
          <a:solidFill>
            <a:srgbClr val="F0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2767693" y="2042325"/>
            <a:ext cx="2905466" cy="2020224"/>
            <a:chOff x="-194387" y="3651136"/>
            <a:chExt cx="6156624" cy="3210610"/>
          </a:xfrm>
        </p:grpSpPr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194387" y="6663295"/>
              <a:ext cx="5769177" cy="198451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26"/>
            <p:cNvSpPr>
              <a:spLocks/>
            </p:cNvSpPr>
            <p:nvPr/>
          </p:nvSpPr>
          <p:spPr bwMode="auto">
            <a:xfrm>
              <a:off x="1156951" y="5999441"/>
              <a:ext cx="368547" cy="670944"/>
            </a:xfrm>
            <a:custGeom>
              <a:avLst/>
              <a:gdLst>
                <a:gd name="T0" fmla="*/ 0 w 88"/>
                <a:gd name="T1" fmla="*/ 151 h 151"/>
                <a:gd name="T2" fmla="*/ 0 w 88"/>
                <a:gd name="T3" fmla="*/ 149 h 151"/>
                <a:gd name="T4" fmla="*/ 0 w 88"/>
                <a:gd name="T5" fmla="*/ 143 h 151"/>
                <a:gd name="T6" fmla="*/ 2 w 88"/>
                <a:gd name="T7" fmla="*/ 121 h 151"/>
                <a:gd name="T8" fmla="*/ 7 w 88"/>
                <a:gd name="T9" fmla="*/ 91 h 151"/>
                <a:gd name="T10" fmla="*/ 12 w 88"/>
                <a:gd name="T11" fmla="*/ 75 h 151"/>
                <a:gd name="T12" fmla="*/ 19 w 88"/>
                <a:gd name="T13" fmla="*/ 58 h 151"/>
                <a:gd name="T14" fmla="*/ 28 w 88"/>
                <a:gd name="T15" fmla="*/ 43 h 151"/>
                <a:gd name="T16" fmla="*/ 31 w 88"/>
                <a:gd name="T17" fmla="*/ 39 h 151"/>
                <a:gd name="T18" fmla="*/ 33 w 88"/>
                <a:gd name="T19" fmla="*/ 36 h 151"/>
                <a:gd name="T20" fmla="*/ 39 w 88"/>
                <a:gd name="T21" fmla="*/ 30 h 151"/>
                <a:gd name="T22" fmla="*/ 50 w 88"/>
                <a:gd name="T23" fmla="*/ 19 h 151"/>
                <a:gd name="T24" fmla="*/ 62 w 88"/>
                <a:gd name="T25" fmla="*/ 11 h 151"/>
                <a:gd name="T26" fmla="*/ 72 w 88"/>
                <a:gd name="T27" fmla="*/ 5 h 151"/>
                <a:gd name="T28" fmla="*/ 81 w 88"/>
                <a:gd name="T29" fmla="*/ 2 h 151"/>
                <a:gd name="T30" fmla="*/ 88 w 88"/>
                <a:gd name="T31" fmla="*/ 0 h 151"/>
                <a:gd name="T32" fmla="*/ 81 w 88"/>
                <a:gd name="T33" fmla="*/ 3 h 151"/>
                <a:gd name="T34" fmla="*/ 73 w 88"/>
                <a:gd name="T35" fmla="*/ 7 h 151"/>
                <a:gd name="T36" fmla="*/ 64 w 88"/>
                <a:gd name="T37" fmla="*/ 14 h 151"/>
                <a:gd name="T38" fmla="*/ 54 w 88"/>
                <a:gd name="T39" fmla="*/ 23 h 151"/>
                <a:gd name="T40" fmla="*/ 45 w 88"/>
                <a:gd name="T41" fmla="*/ 35 h 151"/>
                <a:gd name="T42" fmla="*/ 41 w 88"/>
                <a:gd name="T43" fmla="*/ 41 h 151"/>
                <a:gd name="T44" fmla="*/ 39 w 88"/>
                <a:gd name="T45" fmla="*/ 45 h 151"/>
                <a:gd name="T46" fmla="*/ 37 w 88"/>
                <a:gd name="T47" fmla="*/ 48 h 151"/>
                <a:gd name="T48" fmla="*/ 31 w 88"/>
                <a:gd name="T49" fmla="*/ 63 h 151"/>
                <a:gd name="T50" fmla="*/ 27 w 88"/>
                <a:gd name="T51" fmla="*/ 79 h 151"/>
                <a:gd name="T52" fmla="*/ 25 w 88"/>
                <a:gd name="T53" fmla="*/ 94 h 151"/>
                <a:gd name="T54" fmla="*/ 23 w 88"/>
                <a:gd name="T55" fmla="*/ 122 h 151"/>
                <a:gd name="T56" fmla="*/ 25 w 88"/>
                <a:gd name="T57" fmla="*/ 141 h 151"/>
                <a:gd name="T58" fmla="*/ 26 w 88"/>
                <a:gd name="T59" fmla="*/ 147 h 151"/>
                <a:gd name="T60" fmla="*/ 26 w 88"/>
                <a:gd name="T61" fmla="*/ 148 h 151"/>
                <a:gd name="T62" fmla="*/ 0 w 88"/>
                <a:gd name="T6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51">
                  <a:moveTo>
                    <a:pt x="0" y="151"/>
                  </a:moveTo>
                  <a:cubicBezTo>
                    <a:pt x="0" y="151"/>
                    <a:pt x="0" y="150"/>
                    <a:pt x="0" y="149"/>
                  </a:cubicBezTo>
                  <a:cubicBezTo>
                    <a:pt x="0" y="147"/>
                    <a:pt x="0" y="145"/>
                    <a:pt x="0" y="143"/>
                  </a:cubicBezTo>
                  <a:cubicBezTo>
                    <a:pt x="0" y="137"/>
                    <a:pt x="1" y="130"/>
                    <a:pt x="2" y="121"/>
                  </a:cubicBezTo>
                  <a:cubicBezTo>
                    <a:pt x="3" y="112"/>
                    <a:pt x="5" y="102"/>
                    <a:pt x="7" y="91"/>
                  </a:cubicBezTo>
                  <a:cubicBezTo>
                    <a:pt x="9" y="86"/>
                    <a:pt x="10" y="80"/>
                    <a:pt x="12" y="75"/>
                  </a:cubicBezTo>
                  <a:cubicBezTo>
                    <a:pt x="14" y="69"/>
                    <a:pt x="17" y="64"/>
                    <a:pt x="19" y="58"/>
                  </a:cubicBezTo>
                  <a:cubicBezTo>
                    <a:pt x="22" y="53"/>
                    <a:pt x="25" y="48"/>
                    <a:pt x="28" y="43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4"/>
                    <a:pt x="37" y="32"/>
                    <a:pt x="39" y="30"/>
                  </a:cubicBezTo>
                  <a:cubicBezTo>
                    <a:pt x="43" y="26"/>
                    <a:pt x="46" y="22"/>
                    <a:pt x="50" y="19"/>
                  </a:cubicBezTo>
                  <a:cubicBezTo>
                    <a:pt x="54" y="16"/>
                    <a:pt x="58" y="13"/>
                    <a:pt x="62" y="11"/>
                  </a:cubicBezTo>
                  <a:cubicBezTo>
                    <a:pt x="66" y="8"/>
                    <a:pt x="69" y="7"/>
                    <a:pt x="72" y="5"/>
                  </a:cubicBezTo>
                  <a:cubicBezTo>
                    <a:pt x="76" y="4"/>
                    <a:pt x="78" y="3"/>
                    <a:pt x="81" y="2"/>
                  </a:cubicBezTo>
                  <a:cubicBezTo>
                    <a:pt x="85" y="0"/>
                    <a:pt x="88" y="0"/>
                    <a:pt x="88" y="0"/>
                  </a:cubicBezTo>
                  <a:cubicBezTo>
                    <a:pt x="88" y="0"/>
                    <a:pt x="86" y="1"/>
                    <a:pt x="81" y="3"/>
                  </a:cubicBezTo>
                  <a:cubicBezTo>
                    <a:pt x="79" y="4"/>
                    <a:pt x="76" y="6"/>
                    <a:pt x="73" y="7"/>
                  </a:cubicBezTo>
                  <a:cubicBezTo>
                    <a:pt x="71" y="9"/>
                    <a:pt x="67" y="11"/>
                    <a:pt x="64" y="14"/>
                  </a:cubicBezTo>
                  <a:cubicBezTo>
                    <a:pt x="61" y="17"/>
                    <a:pt x="58" y="20"/>
                    <a:pt x="54" y="23"/>
                  </a:cubicBezTo>
                  <a:cubicBezTo>
                    <a:pt x="51" y="27"/>
                    <a:pt x="48" y="30"/>
                    <a:pt x="45" y="35"/>
                  </a:cubicBezTo>
                  <a:cubicBezTo>
                    <a:pt x="44" y="37"/>
                    <a:pt x="42" y="39"/>
                    <a:pt x="41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53"/>
                    <a:pt x="33" y="58"/>
                    <a:pt x="31" y="63"/>
                  </a:cubicBezTo>
                  <a:cubicBezTo>
                    <a:pt x="30" y="68"/>
                    <a:pt x="28" y="74"/>
                    <a:pt x="27" y="79"/>
                  </a:cubicBezTo>
                  <a:cubicBezTo>
                    <a:pt x="26" y="84"/>
                    <a:pt x="25" y="89"/>
                    <a:pt x="25" y="94"/>
                  </a:cubicBezTo>
                  <a:cubicBezTo>
                    <a:pt x="24" y="104"/>
                    <a:pt x="23" y="114"/>
                    <a:pt x="23" y="122"/>
                  </a:cubicBezTo>
                  <a:cubicBezTo>
                    <a:pt x="24" y="130"/>
                    <a:pt x="24" y="137"/>
                    <a:pt x="25" y="141"/>
                  </a:cubicBezTo>
                  <a:cubicBezTo>
                    <a:pt x="25" y="144"/>
                    <a:pt x="25" y="145"/>
                    <a:pt x="26" y="147"/>
                  </a:cubicBezTo>
                  <a:cubicBezTo>
                    <a:pt x="26" y="148"/>
                    <a:pt x="26" y="148"/>
                    <a:pt x="26" y="148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 27"/>
            <p:cNvSpPr>
              <a:spLocks/>
            </p:cNvSpPr>
            <p:nvPr/>
          </p:nvSpPr>
          <p:spPr bwMode="auto">
            <a:xfrm>
              <a:off x="1161676" y="5741931"/>
              <a:ext cx="531558" cy="559908"/>
            </a:xfrm>
            <a:custGeom>
              <a:avLst/>
              <a:gdLst>
                <a:gd name="T0" fmla="*/ 127 w 127"/>
                <a:gd name="T1" fmla="*/ 60 h 126"/>
                <a:gd name="T2" fmla="*/ 95 w 127"/>
                <a:gd name="T3" fmla="*/ 47 h 126"/>
                <a:gd name="T4" fmla="*/ 106 w 127"/>
                <a:gd name="T5" fmla="*/ 16 h 126"/>
                <a:gd name="T6" fmla="*/ 74 w 127"/>
                <a:gd name="T7" fmla="*/ 30 h 126"/>
                <a:gd name="T8" fmla="*/ 61 w 127"/>
                <a:gd name="T9" fmla="*/ 0 h 126"/>
                <a:gd name="T10" fmla="*/ 47 w 127"/>
                <a:gd name="T11" fmla="*/ 32 h 126"/>
                <a:gd name="T12" fmla="*/ 17 w 127"/>
                <a:gd name="T13" fmla="*/ 20 h 126"/>
                <a:gd name="T14" fmla="*/ 30 w 127"/>
                <a:gd name="T15" fmla="*/ 53 h 126"/>
                <a:gd name="T16" fmla="*/ 0 w 127"/>
                <a:gd name="T17" fmla="*/ 66 h 126"/>
                <a:gd name="T18" fmla="*/ 33 w 127"/>
                <a:gd name="T19" fmla="*/ 79 h 126"/>
                <a:gd name="T20" fmla="*/ 21 w 127"/>
                <a:gd name="T21" fmla="*/ 110 h 126"/>
                <a:gd name="T22" fmla="*/ 53 w 127"/>
                <a:gd name="T23" fmla="*/ 97 h 126"/>
                <a:gd name="T24" fmla="*/ 67 w 127"/>
                <a:gd name="T25" fmla="*/ 126 h 126"/>
                <a:gd name="T26" fmla="*/ 80 w 127"/>
                <a:gd name="T27" fmla="*/ 94 h 126"/>
                <a:gd name="T28" fmla="*/ 111 w 127"/>
                <a:gd name="T29" fmla="*/ 106 h 126"/>
                <a:gd name="T30" fmla="*/ 97 w 127"/>
                <a:gd name="T31" fmla="*/ 74 h 126"/>
                <a:gd name="T32" fmla="*/ 127 w 127"/>
                <a:gd name="T33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127" y="60"/>
                  </a:moveTo>
                  <a:cubicBezTo>
                    <a:pt x="115" y="50"/>
                    <a:pt x="104" y="47"/>
                    <a:pt x="95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1" y="18"/>
                    <a:pt x="81" y="23"/>
                    <a:pt x="74" y="30"/>
                  </a:cubicBezTo>
                  <a:cubicBezTo>
                    <a:pt x="73" y="11"/>
                    <a:pt x="61" y="0"/>
                    <a:pt x="61" y="0"/>
                  </a:cubicBezTo>
                  <a:cubicBezTo>
                    <a:pt x="51" y="12"/>
                    <a:pt x="47" y="23"/>
                    <a:pt x="47" y="32"/>
                  </a:cubicBezTo>
                  <a:cubicBezTo>
                    <a:pt x="34" y="20"/>
                    <a:pt x="17" y="20"/>
                    <a:pt x="17" y="20"/>
                  </a:cubicBezTo>
                  <a:cubicBezTo>
                    <a:pt x="18" y="36"/>
                    <a:pt x="24" y="46"/>
                    <a:pt x="30" y="53"/>
                  </a:cubicBezTo>
                  <a:cubicBezTo>
                    <a:pt x="12" y="54"/>
                    <a:pt x="0" y="66"/>
                    <a:pt x="0" y="66"/>
                  </a:cubicBezTo>
                  <a:cubicBezTo>
                    <a:pt x="13" y="76"/>
                    <a:pt x="23" y="80"/>
                    <a:pt x="33" y="79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7" y="109"/>
                    <a:pt x="47" y="103"/>
                    <a:pt x="53" y="97"/>
                  </a:cubicBezTo>
                  <a:cubicBezTo>
                    <a:pt x="54" y="115"/>
                    <a:pt x="67" y="126"/>
                    <a:pt x="67" y="126"/>
                  </a:cubicBezTo>
                  <a:cubicBezTo>
                    <a:pt x="77" y="114"/>
                    <a:pt x="80" y="103"/>
                    <a:pt x="80" y="94"/>
                  </a:cubicBezTo>
                  <a:cubicBezTo>
                    <a:pt x="94" y="106"/>
                    <a:pt x="111" y="106"/>
                    <a:pt x="111" y="106"/>
                  </a:cubicBezTo>
                  <a:cubicBezTo>
                    <a:pt x="109" y="90"/>
                    <a:pt x="104" y="80"/>
                    <a:pt x="97" y="74"/>
                  </a:cubicBezTo>
                  <a:cubicBezTo>
                    <a:pt x="116" y="72"/>
                    <a:pt x="127" y="60"/>
                    <a:pt x="127" y="60"/>
                  </a:cubicBezTo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5" name="Oval 28"/>
            <p:cNvSpPr>
              <a:spLocks noChangeArrowheads="1"/>
            </p:cNvSpPr>
            <p:nvPr/>
          </p:nvSpPr>
          <p:spPr bwMode="auto">
            <a:xfrm>
              <a:off x="1336500" y="5923842"/>
              <a:ext cx="184273" cy="1960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6" name="Oval 29"/>
            <p:cNvSpPr>
              <a:spLocks noChangeArrowheads="1"/>
            </p:cNvSpPr>
            <p:nvPr/>
          </p:nvSpPr>
          <p:spPr bwMode="auto">
            <a:xfrm>
              <a:off x="1367212" y="5959279"/>
              <a:ext cx="120486" cy="129936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30"/>
            <p:cNvSpPr>
              <a:spLocks/>
            </p:cNvSpPr>
            <p:nvPr/>
          </p:nvSpPr>
          <p:spPr bwMode="auto">
            <a:xfrm>
              <a:off x="939603" y="6141190"/>
              <a:ext cx="283498" cy="283498"/>
            </a:xfrm>
            <a:custGeom>
              <a:avLst/>
              <a:gdLst>
                <a:gd name="T0" fmla="*/ 66 w 68"/>
                <a:gd name="T1" fmla="*/ 61 h 64"/>
                <a:gd name="T2" fmla="*/ 10 w 68"/>
                <a:gd name="T3" fmla="*/ 0 h 64"/>
                <a:gd name="T4" fmla="*/ 63 w 6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4">
                  <a:moveTo>
                    <a:pt x="66" y="61"/>
                  </a:moveTo>
                  <a:cubicBezTo>
                    <a:pt x="66" y="61"/>
                    <a:pt x="68" y="15"/>
                    <a:pt x="10" y="0"/>
                  </a:cubicBezTo>
                  <a:cubicBezTo>
                    <a:pt x="10" y="0"/>
                    <a:pt x="0" y="57"/>
                    <a:pt x="63" y="6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36"/>
            <p:cNvSpPr>
              <a:spLocks/>
            </p:cNvSpPr>
            <p:nvPr/>
          </p:nvSpPr>
          <p:spPr bwMode="auto">
            <a:xfrm>
              <a:off x="3091822" y="5422996"/>
              <a:ext cx="455959" cy="1171790"/>
            </a:xfrm>
            <a:custGeom>
              <a:avLst/>
              <a:gdLst>
                <a:gd name="T0" fmla="*/ 66 w 109"/>
                <a:gd name="T1" fmla="*/ 260 h 264"/>
                <a:gd name="T2" fmla="*/ 67 w 109"/>
                <a:gd name="T3" fmla="*/ 257 h 264"/>
                <a:gd name="T4" fmla="*/ 68 w 109"/>
                <a:gd name="T5" fmla="*/ 248 h 264"/>
                <a:gd name="T6" fmla="*/ 71 w 109"/>
                <a:gd name="T7" fmla="*/ 216 h 264"/>
                <a:gd name="T8" fmla="*/ 69 w 109"/>
                <a:gd name="T9" fmla="*/ 117 h 264"/>
                <a:gd name="T10" fmla="*/ 65 w 109"/>
                <a:gd name="T11" fmla="*/ 91 h 264"/>
                <a:gd name="T12" fmla="*/ 61 w 109"/>
                <a:gd name="T13" fmla="*/ 79 h 264"/>
                <a:gd name="T14" fmla="*/ 57 w 109"/>
                <a:gd name="T15" fmla="*/ 66 h 264"/>
                <a:gd name="T16" fmla="*/ 48 w 109"/>
                <a:gd name="T17" fmla="*/ 45 h 264"/>
                <a:gd name="T18" fmla="*/ 45 w 109"/>
                <a:gd name="T19" fmla="*/ 40 h 264"/>
                <a:gd name="T20" fmla="*/ 42 w 109"/>
                <a:gd name="T21" fmla="*/ 35 h 264"/>
                <a:gd name="T22" fmla="*/ 39 w 109"/>
                <a:gd name="T23" fmla="*/ 31 h 264"/>
                <a:gd name="T24" fmla="*/ 36 w 109"/>
                <a:gd name="T25" fmla="*/ 27 h 264"/>
                <a:gd name="T26" fmla="*/ 32 w 109"/>
                <a:gd name="T27" fmla="*/ 23 h 264"/>
                <a:gd name="T28" fmla="*/ 29 w 109"/>
                <a:gd name="T29" fmla="*/ 19 h 264"/>
                <a:gd name="T30" fmla="*/ 26 w 109"/>
                <a:gd name="T31" fmla="*/ 16 h 264"/>
                <a:gd name="T32" fmla="*/ 23 w 109"/>
                <a:gd name="T33" fmla="*/ 14 h 264"/>
                <a:gd name="T34" fmla="*/ 16 w 109"/>
                <a:gd name="T35" fmla="*/ 9 h 264"/>
                <a:gd name="T36" fmla="*/ 11 w 109"/>
                <a:gd name="T37" fmla="*/ 5 h 264"/>
                <a:gd name="T38" fmla="*/ 6 w 109"/>
                <a:gd name="T39" fmla="*/ 3 h 264"/>
                <a:gd name="T40" fmla="*/ 3 w 109"/>
                <a:gd name="T41" fmla="*/ 1 h 264"/>
                <a:gd name="T42" fmla="*/ 0 w 109"/>
                <a:gd name="T43" fmla="*/ 0 h 264"/>
                <a:gd name="T44" fmla="*/ 3 w 109"/>
                <a:gd name="T45" fmla="*/ 1 h 264"/>
                <a:gd name="T46" fmla="*/ 7 w 109"/>
                <a:gd name="T47" fmla="*/ 2 h 264"/>
                <a:gd name="T48" fmla="*/ 12 w 109"/>
                <a:gd name="T49" fmla="*/ 4 h 264"/>
                <a:gd name="T50" fmla="*/ 18 w 109"/>
                <a:gd name="T51" fmla="*/ 6 h 264"/>
                <a:gd name="T52" fmla="*/ 25 w 109"/>
                <a:gd name="T53" fmla="*/ 10 h 264"/>
                <a:gd name="T54" fmla="*/ 29 w 109"/>
                <a:gd name="T55" fmla="*/ 13 h 264"/>
                <a:gd name="T56" fmla="*/ 33 w 109"/>
                <a:gd name="T57" fmla="*/ 15 h 264"/>
                <a:gd name="T58" fmla="*/ 37 w 109"/>
                <a:gd name="T59" fmla="*/ 18 h 264"/>
                <a:gd name="T60" fmla="*/ 40 w 109"/>
                <a:gd name="T61" fmla="*/ 22 h 264"/>
                <a:gd name="T62" fmla="*/ 44 w 109"/>
                <a:gd name="T63" fmla="*/ 26 h 264"/>
                <a:gd name="T64" fmla="*/ 48 w 109"/>
                <a:gd name="T65" fmla="*/ 30 h 264"/>
                <a:gd name="T66" fmla="*/ 52 w 109"/>
                <a:gd name="T67" fmla="*/ 34 h 264"/>
                <a:gd name="T68" fmla="*/ 56 w 109"/>
                <a:gd name="T69" fmla="*/ 39 h 264"/>
                <a:gd name="T70" fmla="*/ 70 w 109"/>
                <a:gd name="T71" fmla="*/ 61 h 264"/>
                <a:gd name="T72" fmla="*/ 76 w 109"/>
                <a:gd name="T73" fmla="*/ 73 h 264"/>
                <a:gd name="T74" fmla="*/ 81 w 109"/>
                <a:gd name="T75" fmla="*/ 86 h 264"/>
                <a:gd name="T76" fmla="*/ 90 w 109"/>
                <a:gd name="T77" fmla="*/ 113 h 264"/>
                <a:gd name="T78" fmla="*/ 97 w 109"/>
                <a:gd name="T79" fmla="*/ 141 h 264"/>
                <a:gd name="T80" fmla="*/ 102 w 109"/>
                <a:gd name="T81" fmla="*/ 168 h 264"/>
                <a:gd name="T82" fmla="*/ 105 w 109"/>
                <a:gd name="T83" fmla="*/ 193 h 264"/>
                <a:gd name="T84" fmla="*/ 107 w 109"/>
                <a:gd name="T85" fmla="*/ 216 h 264"/>
                <a:gd name="T86" fmla="*/ 109 w 109"/>
                <a:gd name="T87" fmla="*/ 250 h 264"/>
                <a:gd name="T88" fmla="*/ 109 w 109"/>
                <a:gd name="T89" fmla="*/ 260 h 264"/>
                <a:gd name="T90" fmla="*/ 109 w 109"/>
                <a:gd name="T91" fmla="*/ 264 h 264"/>
                <a:gd name="T92" fmla="*/ 66 w 109"/>
                <a:gd name="T93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264">
                  <a:moveTo>
                    <a:pt x="66" y="260"/>
                  </a:moveTo>
                  <a:cubicBezTo>
                    <a:pt x="66" y="260"/>
                    <a:pt x="67" y="259"/>
                    <a:pt x="67" y="257"/>
                  </a:cubicBezTo>
                  <a:cubicBezTo>
                    <a:pt x="67" y="255"/>
                    <a:pt x="68" y="252"/>
                    <a:pt x="68" y="248"/>
                  </a:cubicBezTo>
                  <a:cubicBezTo>
                    <a:pt x="69" y="241"/>
                    <a:pt x="70" y="229"/>
                    <a:pt x="71" y="216"/>
                  </a:cubicBezTo>
                  <a:cubicBezTo>
                    <a:pt x="73" y="189"/>
                    <a:pt x="74" y="153"/>
                    <a:pt x="69" y="117"/>
                  </a:cubicBezTo>
                  <a:cubicBezTo>
                    <a:pt x="68" y="109"/>
                    <a:pt x="66" y="100"/>
                    <a:pt x="65" y="91"/>
                  </a:cubicBezTo>
                  <a:cubicBezTo>
                    <a:pt x="64" y="87"/>
                    <a:pt x="62" y="83"/>
                    <a:pt x="61" y="79"/>
                  </a:cubicBezTo>
                  <a:cubicBezTo>
                    <a:pt x="60" y="74"/>
                    <a:pt x="59" y="70"/>
                    <a:pt x="57" y="66"/>
                  </a:cubicBezTo>
                  <a:cubicBezTo>
                    <a:pt x="54" y="59"/>
                    <a:pt x="51" y="51"/>
                    <a:pt x="48" y="45"/>
                  </a:cubicBezTo>
                  <a:cubicBezTo>
                    <a:pt x="47" y="43"/>
                    <a:pt x="46" y="41"/>
                    <a:pt x="45" y="40"/>
                  </a:cubicBezTo>
                  <a:cubicBezTo>
                    <a:pt x="44" y="38"/>
                    <a:pt x="43" y="36"/>
                    <a:pt x="42" y="35"/>
                  </a:cubicBezTo>
                  <a:cubicBezTo>
                    <a:pt x="41" y="33"/>
                    <a:pt x="40" y="32"/>
                    <a:pt x="39" y="31"/>
                  </a:cubicBezTo>
                  <a:cubicBezTo>
                    <a:pt x="38" y="29"/>
                    <a:pt x="37" y="28"/>
                    <a:pt x="36" y="27"/>
                  </a:cubicBezTo>
                  <a:cubicBezTo>
                    <a:pt x="35" y="25"/>
                    <a:pt x="34" y="24"/>
                    <a:pt x="32" y="23"/>
                  </a:cubicBezTo>
                  <a:cubicBezTo>
                    <a:pt x="31" y="22"/>
                    <a:pt x="30" y="21"/>
                    <a:pt x="29" y="19"/>
                  </a:cubicBezTo>
                  <a:cubicBezTo>
                    <a:pt x="28" y="18"/>
                    <a:pt x="27" y="17"/>
                    <a:pt x="26" y="16"/>
                  </a:cubicBezTo>
                  <a:cubicBezTo>
                    <a:pt x="25" y="15"/>
                    <a:pt x="24" y="14"/>
                    <a:pt x="23" y="14"/>
                  </a:cubicBezTo>
                  <a:cubicBezTo>
                    <a:pt x="20" y="12"/>
                    <a:pt x="19" y="10"/>
                    <a:pt x="16" y="9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5" y="2"/>
                    <a:pt x="7" y="2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4" y="5"/>
                    <a:pt x="16" y="5"/>
                    <a:pt x="18" y="6"/>
                  </a:cubicBezTo>
                  <a:cubicBezTo>
                    <a:pt x="20" y="7"/>
                    <a:pt x="22" y="9"/>
                    <a:pt x="25" y="10"/>
                  </a:cubicBezTo>
                  <a:cubicBezTo>
                    <a:pt x="26" y="11"/>
                    <a:pt x="27" y="12"/>
                    <a:pt x="29" y="13"/>
                  </a:cubicBezTo>
                  <a:cubicBezTo>
                    <a:pt x="30" y="14"/>
                    <a:pt x="31" y="15"/>
                    <a:pt x="33" y="15"/>
                  </a:cubicBezTo>
                  <a:cubicBezTo>
                    <a:pt x="34" y="16"/>
                    <a:pt x="35" y="17"/>
                    <a:pt x="37" y="18"/>
                  </a:cubicBezTo>
                  <a:cubicBezTo>
                    <a:pt x="38" y="20"/>
                    <a:pt x="39" y="21"/>
                    <a:pt x="40" y="22"/>
                  </a:cubicBezTo>
                  <a:cubicBezTo>
                    <a:pt x="42" y="23"/>
                    <a:pt x="43" y="24"/>
                    <a:pt x="44" y="26"/>
                  </a:cubicBezTo>
                  <a:cubicBezTo>
                    <a:pt x="46" y="27"/>
                    <a:pt x="47" y="28"/>
                    <a:pt x="48" y="30"/>
                  </a:cubicBezTo>
                  <a:cubicBezTo>
                    <a:pt x="50" y="31"/>
                    <a:pt x="51" y="33"/>
                    <a:pt x="52" y="34"/>
                  </a:cubicBezTo>
                  <a:cubicBezTo>
                    <a:pt x="53" y="36"/>
                    <a:pt x="55" y="37"/>
                    <a:pt x="56" y="39"/>
                  </a:cubicBezTo>
                  <a:cubicBezTo>
                    <a:pt x="61" y="46"/>
                    <a:pt x="65" y="53"/>
                    <a:pt x="70" y="61"/>
                  </a:cubicBezTo>
                  <a:cubicBezTo>
                    <a:pt x="72" y="65"/>
                    <a:pt x="74" y="69"/>
                    <a:pt x="76" y="73"/>
                  </a:cubicBezTo>
                  <a:cubicBezTo>
                    <a:pt x="78" y="77"/>
                    <a:pt x="80" y="82"/>
                    <a:pt x="81" y="86"/>
                  </a:cubicBezTo>
                  <a:cubicBezTo>
                    <a:pt x="84" y="95"/>
                    <a:pt x="88" y="104"/>
                    <a:pt x="90" y="113"/>
                  </a:cubicBezTo>
                  <a:cubicBezTo>
                    <a:pt x="93" y="122"/>
                    <a:pt x="95" y="131"/>
                    <a:pt x="97" y="141"/>
                  </a:cubicBezTo>
                  <a:cubicBezTo>
                    <a:pt x="99" y="150"/>
                    <a:pt x="101" y="159"/>
                    <a:pt x="102" y="168"/>
                  </a:cubicBezTo>
                  <a:cubicBezTo>
                    <a:pt x="103" y="176"/>
                    <a:pt x="104" y="185"/>
                    <a:pt x="105" y="193"/>
                  </a:cubicBezTo>
                  <a:cubicBezTo>
                    <a:pt x="106" y="201"/>
                    <a:pt x="107" y="209"/>
                    <a:pt x="107" y="216"/>
                  </a:cubicBezTo>
                  <a:cubicBezTo>
                    <a:pt x="108" y="230"/>
                    <a:pt x="109" y="242"/>
                    <a:pt x="109" y="250"/>
                  </a:cubicBezTo>
                  <a:cubicBezTo>
                    <a:pt x="109" y="255"/>
                    <a:pt x="109" y="258"/>
                    <a:pt x="109" y="260"/>
                  </a:cubicBezTo>
                  <a:cubicBezTo>
                    <a:pt x="109" y="263"/>
                    <a:pt x="109" y="264"/>
                    <a:pt x="109" y="264"/>
                  </a:cubicBezTo>
                  <a:lnTo>
                    <a:pt x="66" y="26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37"/>
            <p:cNvSpPr>
              <a:spLocks/>
            </p:cNvSpPr>
            <p:nvPr/>
          </p:nvSpPr>
          <p:spPr bwMode="auto">
            <a:xfrm>
              <a:off x="3082373" y="5680507"/>
              <a:ext cx="474859" cy="869392"/>
            </a:xfrm>
            <a:custGeom>
              <a:avLst/>
              <a:gdLst>
                <a:gd name="T0" fmla="*/ 71 w 113"/>
                <a:gd name="T1" fmla="*/ 196 h 196"/>
                <a:gd name="T2" fmla="*/ 71 w 113"/>
                <a:gd name="T3" fmla="*/ 193 h 196"/>
                <a:gd name="T4" fmla="*/ 71 w 113"/>
                <a:gd name="T5" fmla="*/ 187 h 196"/>
                <a:gd name="T6" fmla="*/ 69 w 113"/>
                <a:gd name="T7" fmla="*/ 162 h 196"/>
                <a:gd name="T8" fmla="*/ 57 w 113"/>
                <a:gd name="T9" fmla="*/ 89 h 196"/>
                <a:gd name="T10" fmla="*/ 51 w 113"/>
                <a:gd name="T11" fmla="*/ 70 h 196"/>
                <a:gd name="T12" fmla="*/ 43 w 113"/>
                <a:gd name="T13" fmla="*/ 52 h 196"/>
                <a:gd name="T14" fmla="*/ 35 w 113"/>
                <a:gd name="T15" fmla="*/ 36 h 196"/>
                <a:gd name="T16" fmla="*/ 30 w 113"/>
                <a:gd name="T17" fmla="*/ 28 h 196"/>
                <a:gd name="T18" fmla="*/ 28 w 113"/>
                <a:gd name="T19" fmla="*/ 25 h 196"/>
                <a:gd name="T20" fmla="*/ 26 w 113"/>
                <a:gd name="T21" fmla="*/ 22 h 196"/>
                <a:gd name="T22" fmla="*/ 21 w 113"/>
                <a:gd name="T23" fmla="*/ 17 h 196"/>
                <a:gd name="T24" fmla="*/ 16 w 113"/>
                <a:gd name="T25" fmla="*/ 12 h 196"/>
                <a:gd name="T26" fmla="*/ 12 w 113"/>
                <a:gd name="T27" fmla="*/ 8 h 196"/>
                <a:gd name="T28" fmla="*/ 8 w 113"/>
                <a:gd name="T29" fmla="*/ 5 h 196"/>
                <a:gd name="T30" fmla="*/ 2 w 113"/>
                <a:gd name="T31" fmla="*/ 2 h 196"/>
                <a:gd name="T32" fmla="*/ 0 w 113"/>
                <a:gd name="T33" fmla="*/ 0 h 196"/>
                <a:gd name="T34" fmla="*/ 2 w 113"/>
                <a:gd name="T35" fmla="*/ 1 h 196"/>
                <a:gd name="T36" fmla="*/ 9 w 113"/>
                <a:gd name="T37" fmla="*/ 4 h 196"/>
                <a:gd name="T38" fmla="*/ 13 w 113"/>
                <a:gd name="T39" fmla="*/ 6 h 196"/>
                <a:gd name="T40" fmla="*/ 19 w 113"/>
                <a:gd name="T41" fmla="*/ 9 h 196"/>
                <a:gd name="T42" fmla="*/ 24 w 113"/>
                <a:gd name="T43" fmla="*/ 13 h 196"/>
                <a:gd name="T44" fmla="*/ 31 w 113"/>
                <a:gd name="T45" fmla="*/ 17 h 196"/>
                <a:gd name="T46" fmla="*/ 34 w 113"/>
                <a:gd name="T47" fmla="*/ 20 h 196"/>
                <a:gd name="T48" fmla="*/ 37 w 113"/>
                <a:gd name="T49" fmla="*/ 23 h 196"/>
                <a:gd name="T50" fmla="*/ 43 w 113"/>
                <a:gd name="T51" fmla="*/ 30 h 196"/>
                <a:gd name="T52" fmla="*/ 55 w 113"/>
                <a:gd name="T53" fmla="*/ 45 h 196"/>
                <a:gd name="T54" fmla="*/ 66 w 113"/>
                <a:gd name="T55" fmla="*/ 63 h 196"/>
                <a:gd name="T56" fmla="*/ 77 w 113"/>
                <a:gd name="T57" fmla="*/ 82 h 196"/>
                <a:gd name="T58" fmla="*/ 104 w 113"/>
                <a:gd name="T59" fmla="*/ 156 h 196"/>
                <a:gd name="T60" fmla="*/ 111 w 113"/>
                <a:gd name="T61" fmla="*/ 181 h 196"/>
                <a:gd name="T62" fmla="*/ 113 w 113"/>
                <a:gd name="T63" fmla="*/ 188 h 196"/>
                <a:gd name="T64" fmla="*/ 113 w 113"/>
                <a:gd name="T65" fmla="*/ 191 h 196"/>
                <a:gd name="T66" fmla="*/ 71 w 113"/>
                <a:gd name="T6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96">
                  <a:moveTo>
                    <a:pt x="71" y="196"/>
                  </a:moveTo>
                  <a:cubicBezTo>
                    <a:pt x="71" y="196"/>
                    <a:pt x="71" y="195"/>
                    <a:pt x="71" y="193"/>
                  </a:cubicBezTo>
                  <a:cubicBezTo>
                    <a:pt x="71" y="192"/>
                    <a:pt x="71" y="190"/>
                    <a:pt x="71" y="187"/>
                  </a:cubicBezTo>
                  <a:cubicBezTo>
                    <a:pt x="70" y="181"/>
                    <a:pt x="70" y="172"/>
                    <a:pt x="69" y="162"/>
                  </a:cubicBezTo>
                  <a:cubicBezTo>
                    <a:pt x="67" y="142"/>
                    <a:pt x="64" y="115"/>
                    <a:pt x="57" y="89"/>
                  </a:cubicBezTo>
                  <a:cubicBezTo>
                    <a:pt x="55" y="83"/>
                    <a:pt x="53" y="76"/>
                    <a:pt x="51" y="70"/>
                  </a:cubicBezTo>
                  <a:cubicBezTo>
                    <a:pt x="48" y="64"/>
                    <a:pt x="46" y="57"/>
                    <a:pt x="43" y="52"/>
                  </a:cubicBezTo>
                  <a:cubicBezTo>
                    <a:pt x="41" y="46"/>
                    <a:pt x="38" y="41"/>
                    <a:pt x="35" y="36"/>
                  </a:cubicBezTo>
                  <a:cubicBezTo>
                    <a:pt x="34" y="33"/>
                    <a:pt x="32" y="31"/>
                    <a:pt x="30" y="28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7" y="24"/>
                    <a:pt x="27" y="23"/>
                    <a:pt x="26" y="22"/>
                  </a:cubicBezTo>
                  <a:cubicBezTo>
                    <a:pt x="24" y="20"/>
                    <a:pt x="23" y="18"/>
                    <a:pt x="21" y="17"/>
                  </a:cubicBezTo>
                  <a:cubicBezTo>
                    <a:pt x="19" y="15"/>
                    <a:pt x="18" y="13"/>
                    <a:pt x="16" y="12"/>
                  </a:cubicBezTo>
                  <a:cubicBezTo>
                    <a:pt x="15" y="11"/>
                    <a:pt x="13" y="9"/>
                    <a:pt x="12" y="8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ubicBezTo>
                    <a:pt x="3" y="2"/>
                    <a:pt x="6" y="2"/>
                    <a:pt x="9" y="4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1" y="10"/>
                    <a:pt x="22" y="11"/>
                    <a:pt x="24" y="13"/>
                  </a:cubicBezTo>
                  <a:cubicBezTo>
                    <a:pt x="26" y="14"/>
                    <a:pt x="28" y="16"/>
                    <a:pt x="31" y="17"/>
                  </a:cubicBezTo>
                  <a:cubicBezTo>
                    <a:pt x="32" y="18"/>
                    <a:pt x="33" y="19"/>
                    <a:pt x="34" y="20"/>
                  </a:cubicBezTo>
                  <a:cubicBezTo>
                    <a:pt x="35" y="21"/>
                    <a:pt x="36" y="22"/>
                    <a:pt x="37" y="23"/>
                  </a:cubicBezTo>
                  <a:cubicBezTo>
                    <a:pt x="39" y="25"/>
                    <a:pt x="41" y="27"/>
                    <a:pt x="43" y="30"/>
                  </a:cubicBezTo>
                  <a:cubicBezTo>
                    <a:pt x="47" y="34"/>
                    <a:pt x="51" y="39"/>
                    <a:pt x="55" y="45"/>
                  </a:cubicBezTo>
                  <a:cubicBezTo>
                    <a:pt x="59" y="50"/>
                    <a:pt x="63" y="56"/>
                    <a:pt x="66" y="63"/>
                  </a:cubicBezTo>
                  <a:cubicBezTo>
                    <a:pt x="70" y="69"/>
                    <a:pt x="73" y="75"/>
                    <a:pt x="77" y="82"/>
                  </a:cubicBezTo>
                  <a:cubicBezTo>
                    <a:pt x="89" y="108"/>
                    <a:pt x="98" y="135"/>
                    <a:pt x="104" y="156"/>
                  </a:cubicBezTo>
                  <a:cubicBezTo>
                    <a:pt x="107" y="166"/>
                    <a:pt x="110" y="175"/>
                    <a:pt x="111" y="181"/>
                  </a:cubicBezTo>
                  <a:cubicBezTo>
                    <a:pt x="112" y="184"/>
                    <a:pt x="112" y="187"/>
                    <a:pt x="113" y="188"/>
                  </a:cubicBezTo>
                  <a:cubicBezTo>
                    <a:pt x="113" y="190"/>
                    <a:pt x="113" y="191"/>
                    <a:pt x="113" y="191"/>
                  </a:cubicBezTo>
                  <a:lnTo>
                    <a:pt x="71" y="196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38"/>
            <p:cNvSpPr>
              <a:spLocks/>
            </p:cNvSpPr>
            <p:nvPr/>
          </p:nvSpPr>
          <p:spPr bwMode="auto">
            <a:xfrm>
              <a:off x="3363508" y="5628532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39"/>
            <p:cNvSpPr>
              <a:spLocks/>
            </p:cNvSpPr>
            <p:nvPr/>
          </p:nvSpPr>
          <p:spPr bwMode="auto">
            <a:xfrm>
              <a:off x="3330433" y="5309597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40"/>
            <p:cNvSpPr>
              <a:spLocks/>
            </p:cNvSpPr>
            <p:nvPr/>
          </p:nvSpPr>
          <p:spPr bwMode="auto">
            <a:xfrm>
              <a:off x="3318621" y="6212064"/>
              <a:ext cx="250423" cy="427609"/>
            </a:xfrm>
            <a:custGeom>
              <a:avLst/>
              <a:gdLst>
                <a:gd name="T0" fmla="*/ 106 w 106"/>
                <a:gd name="T1" fmla="*/ 181 h 181"/>
                <a:gd name="T2" fmla="*/ 0 w 106"/>
                <a:gd name="T3" fmla="*/ 181 h 181"/>
                <a:gd name="T4" fmla="*/ 7 w 106"/>
                <a:gd name="T5" fmla="*/ 0 h 181"/>
                <a:gd name="T6" fmla="*/ 99 w 106"/>
                <a:gd name="T7" fmla="*/ 0 h 181"/>
                <a:gd name="T8" fmla="*/ 106 w 1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81">
                  <a:moveTo>
                    <a:pt x="106" y="181"/>
                  </a:moveTo>
                  <a:lnTo>
                    <a:pt x="0" y="181"/>
                  </a:lnTo>
                  <a:lnTo>
                    <a:pt x="7" y="0"/>
                  </a:lnTo>
                  <a:lnTo>
                    <a:pt x="99" y="0"/>
                  </a:lnTo>
                  <a:lnTo>
                    <a:pt x="106" y="18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41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81 w 238"/>
                <a:gd name="T1" fmla="*/ 64 h 171"/>
                <a:gd name="T2" fmla="*/ 167 w 238"/>
                <a:gd name="T3" fmla="*/ 85 h 171"/>
                <a:gd name="T4" fmla="*/ 156 w 238"/>
                <a:gd name="T5" fmla="*/ 27 h 171"/>
                <a:gd name="T6" fmla="*/ 139 w 238"/>
                <a:gd name="T7" fmla="*/ 53 h 171"/>
                <a:gd name="T8" fmla="*/ 130 w 238"/>
                <a:gd name="T9" fmla="*/ 6 h 171"/>
                <a:gd name="T10" fmla="*/ 0 w 238"/>
                <a:gd name="T11" fmla="*/ 0 h 171"/>
                <a:gd name="T12" fmla="*/ 238 w 238"/>
                <a:gd name="T13" fmla="*/ 171 h 171"/>
                <a:gd name="T14" fmla="*/ 181 w 238"/>
                <a:gd name="T15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81" y="64"/>
                  </a:moveTo>
                  <a:lnTo>
                    <a:pt x="167" y="85"/>
                  </a:lnTo>
                  <a:lnTo>
                    <a:pt x="156" y="27"/>
                  </a:lnTo>
                  <a:lnTo>
                    <a:pt x="139" y="53"/>
                  </a:lnTo>
                  <a:lnTo>
                    <a:pt x="130" y="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81" y="6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42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19 w 238"/>
                <a:gd name="T1" fmla="*/ 164 h 171"/>
                <a:gd name="T2" fmla="*/ 132 w 238"/>
                <a:gd name="T3" fmla="*/ 141 h 171"/>
                <a:gd name="T4" fmla="*/ 77 w 238"/>
                <a:gd name="T5" fmla="*/ 152 h 171"/>
                <a:gd name="T6" fmla="*/ 93 w 238"/>
                <a:gd name="T7" fmla="*/ 124 h 171"/>
                <a:gd name="T8" fmla="*/ 48 w 238"/>
                <a:gd name="T9" fmla="*/ 136 h 171"/>
                <a:gd name="T10" fmla="*/ 0 w 238"/>
                <a:gd name="T11" fmla="*/ 0 h 171"/>
                <a:gd name="T12" fmla="*/ 238 w 238"/>
                <a:gd name="T13" fmla="*/ 171 h 171"/>
                <a:gd name="T14" fmla="*/ 119 w 238"/>
                <a:gd name="T15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19" y="164"/>
                  </a:moveTo>
                  <a:lnTo>
                    <a:pt x="132" y="141"/>
                  </a:lnTo>
                  <a:lnTo>
                    <a:pt x="77" y="152"/>
                  </a:lnTo>
                  <a:lnTo>
                    <a:pt x="93" y="124"/>
                  </a:lnTo>
                  <a:lnTo>
                    <a:pt x="48" y="13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19" y="1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 43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185 w 218"/>
                <a:gd name="T1" fmla="*/ 120 h 255"/>
                <a:gd name="T2" fmla="*/ 163 w 218"/>
                <a:gd name="T3" fmla="*/ 141 h 255"/>
                <a:gd name="T4" fmla="*/ 165 w 218"/>
                <a:gd name="T5" fmla="*/ 71 h 255"/>
                <a:gd name="T6" fmla="*/ 140 w 218"/>
                <a:gd name="T7" fmla="*/ 98 h 255"/>
                <a:gd name="T8" fmla="*/ 142 w 218"/>
                <a:gd name="T9" fmla="*/ 43 h 255"/>
                <a:gd name="T10" fmla="*/ 0 w 218"/>
                <a:gd name="T11" fmla="*/ 0 h 255"/>
                <a:gd name="T12" fmla="*/ 218 w 218"/>
                <a:gd name="T13" fmla="*/ 255 h 255"/>
                <a:gd name="T14" fmla="*/ 185 w 218"/>
                <a:gd name="T15" fmla="*/ 12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185" y="120"/>
                  </a:moveTo>
                  <a:lnTo>
                    <a:pt x="163" y="141"/>
                  </a:lnTo>
                  <a:lnTo>
                    <a:pt x="165" y="71"/>
                  </a:lnTo>
                  <a:lnTo>
                    <a:pt x="140" y="98"/>
                  </a:lnTo>
                  <a:lnTo>
                    <a:pt x="142" y="43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185" y="12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 44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89 w 218"/>
                <a:gd name="T1" fmla="*/ 212 h 255"/>
                <a:gd name="T2" fmla="*/ 110 w 218"/>
                <a:gd name="T3" fmla="*/ 191 h 255"/>
                <a:gd name="T4" fmla="*/ 45 w 218"/>
                <a:gd name="T5" fmla="*/ 190 h 255"/>
                <a:gd name="T6" fmla="*/ 71 w 218"/>
                <a:gd name="T7" fmla="*/ 163 h 255"/>
                <a:gd name="T8" fmla="*/ 18 w 218"/>
                <a:gd name="T9" fmla="*/ 161 h 255"/>
                <a:gd name="T10" fmla="*/ 0 w 218"/>
                <a:gd name="T11" fmla="*/ 0 h 255"/>
                <a:gd name="T12" fmla="*/ 218 w 218"/>
                <a:gd name="T13" fmla="*/ 255 h 255"/>
                <a:gd name="T14" fmla="*/ 89 w 218"/>
                <a:gd name="T15" fmla="*/ 21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89" y="212"/>
                  </a:moveTo>
                  <a:lnTo>
                    <a:pt x="110" y="191"/>
                  </a:lnTo>
                  <a:lnTo>
                    <a:pt x="45" y="190"/>
                  </a:lnTo>
                  <a:lnTo>
                    <a:pt x="71" y="163"/>
                  </a:lnTo>
                  <a:lnTo>
                    <a:pt x="18" y="161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89" y="2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45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29 w 214"/>
                <a:gd name="T1" fmla="*/ 227 h 293"/>
                <a:gd name="T2" fmla="*/ 104 w 214"/>
                <a:gd name="T3" fmla="*/ 209 h 293"/>
                <a:gd name="T4" fmla="*/ 173 w 214"/>
                <a:gd name="T5" fmla="*/ 199 h 293"/>
                <a:gd name="T6" fmla="*/ 143 w 214"/>
                <a:gd name="T7" fmla="*/ 175 h 293"/>
                <a:gd name="T8" fmla="*/ 198 w 214"/>
                <a:gd name="T9" fmla="*/ 167 h 293"/>
                <a:gd name="T10" fmla="*/ 214 w 214"/>
                <a:gd name="T11" fmla="*/ 0 h 293"/>
                <a:gd name="T12" fmla="*/ 0 w 214"/>
                <a:gd name="T13" fmla="*/ 293 h 293"/>
                <a:gd name="T14" fmla="*/ 129 w 214"/>
                <a:gd name="T15" fmla="*/ 2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29" y="227"/>
                  </a:moveTo>
                  <a:lnTo>
                    <a:pt x="104" y="209"/>
                  </a:lnTo>
                  <a:lnTo>
                    <a:pt x="173" y="199"/>
                  </a:lnTo>
                  <a:lnTo>
                    <a:pt x="143" y="175"/>
                  </a:lnTo>
                  <a:lnTo>
                    <a:pt x="198" y="167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29" y="22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 46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9 w 214"/>
                <a:gd name="T1" fmla="*/ 139 h 293"/>
                <a:gd name="T2" fmla="*/ 44 w 214"/>
                <a:gd name="T3" fmla="*/ 158 h 293"/>
                <a:gd name="T4" fmla="*/ 33 w 214"/>
                <a:gd name="T5" fmla="*/ 85 h 293"/>
                <a:gd name="T6" fmla="*/ 65 w 214"/>
                <a:gd name="T7" fmla="*/ 109 h 293"/>
                <a:gd name="T8" fmla="*/ 56 w 214"/>
                <a:gd name="T9" fmla="*/ 51 h 293"/>
                <a:gd name="T10" fmla="*/ 214 w 214"/>
                <a:gd name="T11" fmla="*/ 0 h 293"/>
                <a:gd name="T12" fmla="*/ 0 w 214"/>
                <a:gd name="T13" fmla="*/ 293 h 293"/>
                <a:gd name="T14" fmla="*/ 19 w 214"/>
                <a:gd name="T15" fmla="*/ 13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9" y="139"/>
                  </a:moveTo>
                  <a:lnTo>
                    <a:pt x="44" y="158"/>
                  </a:lnTo>
                  <a:lnTo>
                    <a:pt x="33" y="85"/>
                  </a:lnTo>
                  <a:lnTo>
                    <a:pt x="65" y="109"/>
                  </a:lnTo>
                  <a:lnTo>
                    <a:pt x="56" y="51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 47"/>
            <p:cNvSpPr>
              <a:spLocks/>
            </p:cNvSpPr>
            <p:nvPr/>
          </p:nvSpPr>
          <p:spPr bwMode="auto">
            <a:xfrm>
              <a:off x="3599756" y="5347397"/>
              <a:ext cx="602432" cy="387447"/>
            </a:xfrm>
            <a:custGeom>
              <a:avLst/>
              <a:gdLst>
                <a:gd name="T0" fmla="*/ 120 w 255"/>
                <a:gd name="T1" fmla="*/ 154 h 164"/>
                <a:gd name="T2" fmla="*/ 106 w 255"/>
                <a:gd name="T3" fmla="*/ 130 h 164"/>
                <a:gd name="T4" fmla="*/ 164 w 255"/>
                <a:gd name="T5" fmla="*/ 145 h 164"/>
                <a:gd name="T6" fmla="*/ 148 w 255"/>
                <a:gd name="T7" fmla="*/ 115 h 164"/>
                <a:gd name="T8" fmla="*/ 193 w 255"/>
                <a:gd name="T9" fmla="*/ 128 h 164"/>
                <a:gd name="T10" fmla="*/ 255 w 255"/>
                <a:gd name="T11" fmla="*/ 0 h 164"/>
                <a:gd name="T12" fmla="*/ 0 w 255"/>
                <a:gd name="T13" fmla="*/ 164 h 164"/>
                <a:gd name="T14" fmla="*/ 120 w 255"/>
                <a:gd name="T15" fmla="*/ 1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4">
                  <a:moveTo>
                    <a:pt x="120" y="154"/>
                  </a:moveTo>
                  <a:lnTo>
                    <a:pt x="106" y="130"/>
                  </a:lnTo>
                  <a:lnTo>
                    <a:pt x="164" y="145"/>
                  </a:lnTo>
                  <a:lnTo>
                    <a:pt x="148" y="115"/>
                  </a:lnTo>
                  <a:lnTo>
                    <a:pt x="193" y="128"/>
                  </a:lnTo>
                  <a:lnTo>
                    <a:pt x="255" y="0"/>
                  </a:lnTo>
                  <a:lnTo>
                    <a:pt x="0" y="16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 48"/>
            <p:cNvSpPr>
              <a:spLocks/>
            </p:cNvSpPr>
            <p:nvPr/>
          </p:nvSpPr>
          <p:spPr bwMode="auto">
            <a:xfrm>
              <a:off x="3599756" y="5321410"/>
              <a:ext cx="602432" cy="413434"/>
            </a:xfrm>
            <a:custGeom>
              <a:avLst/>
              <a:gdLst>
                <a:gd name="T0" fmla="*/ 60 w 255"/>
                <a:gd name="T1" fmla="*/ 58 h 175"/>
                <a:gd name="T2" fmla="*/ 72 w 255"/>
                <a:gd name="T3" fmla="*/ 83 h 175"/>
                <a:gd name="T4" fmla="*/ 86 w 255"/>
                <a:gd name="T5" fmla="*/ 21 h 175"/>
                <a:gd name="T6" fmla="*/ 104 w 255"/>
                <a:gd name="T7" fmla="*/ 49 h 175"/>
                <a:gd name="T8" fmla="*/ 115 w 255"/>
                <a:gd name="T9" fmla="*/ 0 h 175"/>
                <a:gd name="T10" fmla="*/ 255 w 255"/>
                <a:gd name="T11" fmla="*/ 11 h 175"/>
                <a:gd name="T12" fmla="*/ 0 w 255"/>
                <a:gd name="T13" fmla="*/ 175 h 175"/>
                <a:gd name="T14" fmla="*/ 60 w 255"/>
                <a:gd name="T15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75">
                  <a:moveTo>
                    <a:pt x="60" y="58"/>
                  </a:moveTo>
                  <a:lnTo>
                    <a:pt x="72" y="83"/>
                  </a:lnTo>
                  <a:lnTo>
                    <a:pt x="86" y="21"/>
                  </a:lnTo>
                  <a:lnTo>
                    <a:pt x="104" y="49"/>
                  </a:lnTo>
                  <a:lnTo>
                    <a:pt x="115" y="0"/>
                  </a:lnTo>
                  <a:lnTo>
                    <a:pt x="255" y="11"/>
                  </a:lnTo>
                  <a:lnTo>
                    <a:pt x="0" y="175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49"/>
            <p:cNvSpPr>
              <a:spLocks/>
            </p:cNvSpPr>
            <p:nvPr/>
          </p:nvSpPr>
          <p:spPr bwMode="auto">
            <a:xfrm>
              <a:off x="3389495" y="4532342"/>
              <a:ext cx="210261" cy="930817"/>
            </a:xfrm>
            <a:custGeom>
              <a:avLst/>
              <a:gdLst>
                <a:gd name="T0" fmla="*/ 69 w 89"/>
                <a:gd name="T1" fmla="*/ 252 h 394"/>
                <a:gd name="T2" fmla="*/ 35 w 89"/>
                <a:gd name="T3" fmla="*/ 252 h 394"/>
                <a:gd name="T4" fmla="*/ 89 w 89"/>
                <a:gd name="T5" fmla="*/ 195 h 394"/>
                <a:gd name="T6" fmla="*/ 48 w 89"/>
                <a:gd name="T7" fmla="*/ 195 h 394"/>
                <a:gd name="T8" fmla="*/ 89 w 89"/>
                <a:gd name="T9" fmla="*/ 152 h 394"/>
                <a:gd name="T10" fmla="*/ 0 w 89"/>
                <a:gd name="T11" fmla="*/ 0 h 394"/>
                <a:gd name="T12" fmla="*/ 0 w 89"/>
                <a:gd name="T13" fmla="*/ 394 h 394"/>
                <a:gd name="T14" fmla="*/ 69 w 89"/>
                <a:gd name="T15" fmla="*/ 25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94">
                  <a:moveTo>
                    <a:pt x="69" y="252"/>
                  </a:moveTo>
                  <a:lnTo>
                    <a:pt x="35" y="252"/>
                  </a:lnTo>
                  <a:lnTo>
                    <a:pt x="89" y="195"/>
                  </a:lnTo>
                  <a:lnTo>
                    <a:pt x="48" y="195"/>
                  </a:lnTo>
                  <a:lnTo>
                    <a:pt x="89" y="152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69" y="252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50"/>
            <p:cNvSpPr>
              <a:spLocks/>
            </p:cNvSpPr>
            <p:nvPr/>
          </p:nvSpPr>
          <p:spPr bwMode="auto">
            <a:xfrm>
              <a:off x="3150884" y="4532342"/>
              <a:ext cx="238610" cy="930817"/>
            </a:xfrm>
            <a:custGeom>
              <a:avLst/>
              <a:gdLst>
                <a:gd name="T0" fmla="*/ 23 w 101"/>
                <a:gd name="T1" fmla="*/ 253 h 394"/>
                <a:gd name="T2" fmla="*/ 55 w 101"/>
                <a:gd name="T3" fmla="*/ 252 h 394"/>
                <a:gd name="T4" fmla="*/ 2 w 101"/>
                <a:gd name="T5" fmla="*/ 197 h 394"/>
                <a:gd name="T6" fmla="*/ 42 w 101"/>
                <a:gd name="T7" fmla="*/ 197 h 394"/>
                <a:gd name="T8" fmla="*/ 0 w 101"/>
                <a:gd name="T9" fmla="*/ 152 h 394"/>
                <a:gd name="T10" fmla="*/ 101 w 101"/>
                <a:gd name="T11" fmla="*/ 0 h 394"/>
                <a:gd name="T12" fmla="*/ 101 w 101"/>
                <a:gd name="T13" fmla="*/ 394 h 394"/>
                <a:gd name="T14" fmla="*/ 23 w 101"/>
                <a:gd name="T15" fmla="*/ 25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94">
                  <a:moveTo>
                    <a:pt x="23" y="253"/>
                  </a:moveTo>
                  <a:lnTo>
                    <a:pt x="55" y="252"/>
                  </a:lnTo>
                  <a:lnTo>
                    <a:pt x="2" y="197"/>
                  </a:lnTo>
                  <a:lnTo>
                    <a:pt x="42" y="197"/>
                  </a:lnTo>
                  <a:lnTo>
                    <a:pt x="0" y="152"/>
                  </a:lnTo>
                  <a:lnTo>
                    <a:pt x="101" y="0"/>
                  </a:lnTo>
                  <a:lnTo>
                    <a:pt x="101" y="394"/>
                  </a:lnTo>
                  <a:lnTo>
                    <a:pt x="23" y="25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51"/>
            <p:cNvSpPr>
              <a:spLocks/>
            </p:cNvSpPr>
            <p:nvPr/>
          </p:nvSpPr>
          <p:spPr bwMode="auto">
            <a:xfrm>
              <a:off x="3363508" y="5345035"/>
              <a:ext cx="177186" cy="765443"/>
            </a:xfrm>
            <a:custGeom>
              <a:avLst/>
              <a:gdLst>
                <a:gd name="T0" fmla="*/ 0 w 75"/>
                <a:gd name="T1" fmla="*/ 324 h 324"/>
                <a:gd name="T2" fmla="*/ 20 w 75"/>
                <a:gd name="T3" fmla="*/ 0 h 324"/>
                <a:gd name="T4" fmla="*/ 75 w 75"/>
                <a:gd name="T5" fmla="*/ 320 h 324"/>
                <a:gd name="T6" fmla="*/ 0 w 75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324"/>
                  </a:moveTo>
                  <a:lnTo>
                    <a:pt x="20" y="0"/>
                  </a:lnTo>
                  <a:lnTo>
                    <a:pt x="75" y="32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52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53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54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 55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 56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57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 58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 59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 60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61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62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 63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 64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 65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 66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 67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 68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 69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 70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 71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 72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 73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 74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 75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 76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 77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 78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 79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 80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 81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 82"/>
            <p:cNvSpPr>
              <a:spLocks/>
            </p:cNvSpPr>
            <p:nvPr/>
          </p:nvSpPr>
          <p:spPr bwMode="auto">
            <a:xfrm>
              <a:off x="1584560" y="4941051"/>
              <a:ext cx="444146" cy="411071"/>
            </a:xfrm>
            <a:custGeom>
              <a:avLst/>
              <a:gdLst>
                <a:gd name="T0" fmla="*/ 74 w 106"/>
                <a:gd name="T1" fmla="*/ 28 h 93"/>
                <a:gd name="T2" fmla="*/ 58 w 106"/>
                <a:gd name="T3" fmla="*/ 0 h 93"/>
                <a:gd name="T4" fmla="*/ 40 w 106"/>
                <a:gd name="T5" fmla="*/ 22 h 93"/>
                <a:gd name="T6" fmla="*/ 34 w 106"/>
                <a:gd name="T7" fmla="*/ 21 h 93"/>
                <a:gd name="T8" fmla="*/ 33 w 106"/>
                <a:gd name="T9" fmla="*/ 73 h 93"/>
                <a:gd name="T10" fmla="*/ 50 w 106"/>
                <a:gd name="T11" fmla="*/ 93 h 93"/>
                <a:gd name="T12" fmla="*/ 66 w 106"/>
                <a:gd name="T13" fmla="*/ 83 h 93"/>
                <a:gd name="T14" fmla="*/ 70 w 106"/>
                <a:gd name="T15" fmla="*/ 83 h 93"/>
                <a:gd name="T16" fmla="*/ 74 w 106"/>
                <a:gd name="T17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3">
                  <a:moveTo>
                    <a:pt x="74" y="28"/>
                  </a:moveTo>
                  <a:cubicBezTo>
                    <a:pt x="79" y="17"/>
                    <a:pt x="74" y="0"/>
                    <a:pt x="58" y="0"/>
                  </a:cubicBezTo>
                  <a:cubicBezTo>
                    <a:pt x="45" y="0"/>
                    <a:pt x="39" y="12"/>
                    <a:pt x="40" y="22"/>
                  </a:cubicBezTo>
                  <a:cubicBezTo>
                    <a:pt x="38" y="21"/>
                    <a:pt x="36" y="21"/>
                    <a:pt x="34" y="21"/>
                  </a:cubicBezTo>
                  <a:cubicBezTo>
                    <a:pt x="1" y="21"/>
                    <a:pt x="0" y="71"/>
                    <a:pt x="33" y="73"/>
                  </a:cubicBezTo>
                  <a:cubicBezTo>
                    <a:pt x="32" y="83"/>
                    <a:pt x="37" y="93"/>
                    <a:pt x="50" y="93"/>
                  </a:cubicBezTo>
                  <a:cubicBezTo>
                    <a:pt x="58" y="93"/>
                    <a:pt x="64" y="89"/>
                    <a:pt x="66" y="83"/>
                  </a:cubicBezTo>
                  <a:cubicBezTo>
                    <a:pt x="67" y="83"/>
                    <a:pt x="69" y="83"/>
                    <a:pt x="70" y="83"/>
                  </a:cubicBezTo>
                  <a:cubicBezTo>
                    <a:pt x="104" y="83"/>
                    <a:pt x="106" y="32"/>
                    <a:pt x="74" y="28"/>
                  </a:cubicBezTo>
                </a:path>
              </a:pathLst>
            </a:cu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 83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close/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close/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close/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close/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close/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close/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close/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close/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 84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 85"/>
            <p:cNvSpPr>
              <a:spLocks/>
            </p:cNvSpPr>
            <p:nvPr/>
          </p:nvSpPr>
          <p:spPr bwMode="auto">
            <a:xfrm>
              <a:off x="1775921" y="5347397"/>
              <a:ext cx="101587" cy="1308814"/>
            </a:xfrm>
            <a:custGeom>
              <a:avLst/>
              <a:gdLst>
                <a:gd name="T0" fmla="*/ 11 w 24"/>
                <a:gd name="T1" fmla="*/ 0 h 295"/>
                <a:gd name="T2" fmla="*/ 4 w 24"/>
                <a:gd name="T3" fmla="*/ 1 h 295"/>
                <a:gd name="T4" fmla="*/ 1 w 24"/>
                <a:gd name="T5" fmla="*/ 1 h 295"/>
                <a:gd name="T6" fmla="*/ 0 w 24"/>
                <a:gd name="T7" fmla="*/ 5 h 295"/>
                <a:gd name="T8" fmla="*/ 0 w 24"/>
                <a:gd name="T9" fmla="*/ 287 h 295"/>
                <a:gd name="T10" fmla="*/ 14 w 24"/>
                <a:gd name="T11" fmla="*/ 295 h 295"/>
                <a:gd name="T12" fmla="*/ 0 w 24"/>
                <a:gd name="T13" fmla="*/ 295 h 295"/>
                <a:gd name="T14" fmla="*/ 24 w 24"/>
                <a:gd name="T15" fmla="*/ 295 h 295"/>
                <a:gd name="T16" fmla="*/ 11 w 24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5">
                  <a:moveTo>
                    <a:pt x="11" y="0"/>
                  </a:moveTo>
                  <a:cubicBezTo>
                    <a:pt x="9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5" y="289"/>
                    <a:pt x="10" y="292"/>
                    <a:pt x="14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4" y="295"/>
                    <a:pt x="24" y="295"/>
                    <a:pt x="24" y="29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 86"/>
            <p:cNvSpPr>
              <a:spLocks/>
            </p:cNvSpPr>
            <p:nvPr/>
          </p:nvSpPr>
          <p:spPr bwMode="auto">
            <a:xfrm>
              <a:off x="1801908" y="4258294"/>
              <a:ext cx="205536" cy="694569"/>
            </a:xfrm>
            <a:custGeom>
              <a:avLst/>
              <a:gdLst>
                <a:gd name="T0" fmla="*/ 2 w 49"/>
                <a:gd name="T1" fmla="*/ 0 h 157"/>
                <a:gd name="T2" fmla="*/ 0 w 49"/>
                <a:gd name="T3" fmla="*/ 155 h 157"/>
                <a:gd name="T4" fmla="*/ 6 w 49"/>
                <a:gd name="T5" fmla="*/ 154 h 157"/>
                <a:gd name="T6" fmla="*/ 16 w 49"/>
                <a:gd name="T7" fmla="*/ 157 h 157"/>
                <a:gd name="T8" fmla="*/ 22 w 49"/>
                <a:gd name="T9" fmla="*/ 124 h 157"/>
                <a:gd name="T10" fmla="*/ 32 w 49"/>
                <a:gd name="T11" fmla="*/ 132 h 157"/>
                <a:gd name="T12" fmla="*/ 33 w 49"/>
                <a:gd name="T13" fmla="*/ 130 h 157"/>
                <a:gd name="T14" fmla="*/ 34 w 49"/>
                <a:gd name="T15" fmla="*/ 129 h 157"/>
                <a:gd name="T16" fmla="*/ 34 w 49"/>
                <a:gd name="T17" fmla="*/ 129 h 157"/>
                <a:gd name="T18" fmla="*/ 32 w 49"/>
                <a:gd name="T19" fmla="*/ 110 h 157"/>
                <a:gd name="T20" fmla="*/ 29 w 49"/>
                <a:gd name="T21" fmla="*/ 110 h 157"/>
                <a:gd name="T22" fmla="*/ 32 w 49"/>
                <a:gd name="T23" fmla="*/ 107 h 157"/>
                <a:gd name="T24" fmla="*/ 31 w 49"/>
                <a:gd name="T25" fmla="*/ 97 h 157"/>
                <a:gd name="T26" fmla="*/ 37 w 49"/>
                <a:gd name="T27" fmla="*/ 102 h 157"/>
                <a:gd name="T28" fmla="*/ 38 w 49"/>
                <a:gd name="T29" fmla="*/ 101 h 157"/>
                <a:gd name="T30" fmla="*/ 45 w 49"/>
                <a:gd name="T31" fmla="*/ 95 h 157"/>
                <a:gd name="T32" fmla="*/ 43 w 49"/>
                <a:gd name="T33" fmla="*/ 81 h 157"/>
                <a:gd name="T34" fmla="*/ 49 w 49"/>
                <a:gd name="T35" fmla="*/ 78 h 157"/>
                <a:gd name="T36" fmla="*/ 49 w 49"/>
                <a:gd name="T37" fmla="*/ 78 h 157"/>
                <a:gd name="T38" fmla="*/ 49 w 49"/>
                <a:gd name="T39" fmla="*/ 78 h 157"/>
                <a:gd name="T40" fmla="*/ 2 w 49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157">
                  <a:moveTo>
                    <a:pt x="2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5"/>
                    <a:pt x="4" y="154"/>
                    <a:pt x="6" y="154"/>
                  </a:cubicBezTo>
                  <a:cubicBezTo>
                    <a:pt x="10" y="154"/>
                    <a:pt x="13" y="155"/>
                    <a:pt x="16" y="15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 87"/>
            <p:cNvSpPr>
              <a:spLocks/>
            </p:cNvSpPr>
            <p:nvPr/>
          </p:nvSpPr>
          <p:spPr bwMode="auto">
            <a:xfrm>
              <a:off x="1775921" y="4258294"/>
              <a:ext cx="35437" cy="704019"/>
            </a:xfrm>
            <a:custGeom>
              <a:avLst/>
              <a:gdLst>
                <a:gd name="T0" fmla="*/ 8 w 8"/>
                <a:gd name="T1" fmla="*/ 0 h 159"/>
                <a:gd name="T2" fmla="*/ 8 w 8"/>
                <a:gd name="T3" fmla="*/ 0 h 159"/>
                <a:gd name="T4" fmla="*/ 0 w 8"/>
                <a:gd name="T5" fmla="*/ 11 h 159"/>
                <a:gd name="T6" fmla="*/ 0 w 8"/>
                <a:gd name="T7" fmla="*/ 159 h 159"/>
                <a:gd name="T8" fmla="*/ 6 w 8"/>
                <a:gd name="T9" fmla="*/ 155 h 159"/>
                <a:gd name="T10" fmla="*/ 8 w 8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" y="157"/>
                    <a:pt x="4" y="156"/>
                    <a:pt x="6" y="15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 88"/>
            <p:cNvSpPr>
              <a:spLocks/>
            </p:cNvSpPr>
            <p:nvPr/>
          </p:nvSpPr>
          <p:spPr bwMode="auto">
            <a:xfrm>
              <a:off x="1948382" y="5082799"/>
              <a:ext cx="519746" cy="399259"/>
            </a:xfrm>
            <a:custGeom>
              <a:avLst/>
              <a:gdLst>
                <a:gd name="T0" fmla="*/ 1 w 124"/>
                <a:gd name="T1" fmla="*/ 0 h 90"/>
                <a:gd name="T2" fmla="*/ 0 w 124"/>
                <a:gd name="T3" fmla="*/ 1 h 90"/>
                <a:gd name="T4" fmla="*/ 8 w 124"/>
                <a:gd name="T5" fmla="*/ 32 h 90"/>
                <a:gd name="T6" fmla="*/ 124 w 124"/>
                <a:gd name="T7" fmla="*/ 90 h 90"/>
                <a:gd name="T8" fmla="*/ 102 w 124"/>
                <a:gd name="T9" fmla="*/ 26 h 90"/>
                <a:gd name="T10" fmla="*/ 84 w 124"/>
                <a:gd name="T11" fmla="*/ 38 h 90"/>
                <a:gd name="T12" fmla="*/ 65 w 124"/>
                <a:gd name="T13" fmla="*/ 16 h 90"/>
                <a:gd name="T14" fmla="*/ 63 w 124"/>
                <a:gd name="T15" fmla="*/ 36 h 90"/>
                <a:gd name="T16" fmla="*/ 39 w 124"/>
                <a:gd name="T17" fmla="*/ 8 h 90"/>
                <a:gd name="T18" fmla="*/ 38 w 124"/>
                <a:gd name="T19" fmla="*/ 24 h 90"/>
                <a:gd name="T20" fmla="*/ 1 w 124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8"/>
                    <a:pt x="12" y="21"/>
                    <a:pt x="8" y="32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 89"/>
            <p:cNvSpPr>
              <a:spLocks/>
            </p:cNvSpPr>
            <p:nvPr/>
          </p:nvSpPr>
          <p:spPr bwMode="auto">
            <a:xfrm>
              <a:off x="1834983" y="5224548"/>
              <a:ext cx="633145" cy="380359"/>
            </a:xfrm>
            <a:custGeom>
              <a:avLst/>
              <a:gdLst>
                <a:gd name="T0" fmla="*/ 35 w 151"/>
                <a:gd name="T1" fmla="*/ 0 h 86"/>
                <a:gd name="T2" fmla="*/ 10 w 151"/>
                <a:gd name="T3" fmla="*/ 19 h 86"/>
                <a:gd name="T4" fmla="*/ 6 w 151"/>
                <a:gd name="T5" fmla="*/ 19 h 86"/>
                <a:gd name="T6" fmla="*/ 0 w 151"/>
                <a:gd name="T7" fmla="*/ 27 h 86"/>
                <a:gd name="T8" fmla="*/ 12 w 151"/>
                <a:gd name="T9" fmla="*/ 44 h 86"/>
                <a:gd name="T10" fmla="*/ 21 w 151"/>
                <a:gd name="T11" fmla="*/ 24 h 86"/>
                <a:gd name="T12" fmla="*/ 38 w 151"/>
                <a:gd name="T13" fmla="*/ 73 h 86"/>
                <a:gd name="T14" fmla="*/ 50 w 151"/>
                <a:gd name="T15" fmla="*/ 48 h 86"/>
                <a:gd name="T16" fmla="*/ 63 w 151"/>
                <a:gd name="T17" fmla="*/ 86 h 86"/>
                <a:gd name="T18" fmla="*/ 151 w 151"/>
                <a:gd name="T19" fmla="*/ 58 h 86"/>
                <a:gd name="T20" fmla="*/ 35 w 151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86">
                  <a:moveTo>
                    <a:pt x="35" y="0"/>
                  </a:moveTo>
                  <a:cubicBezTo>
                    <a:pt x="32" y="11"/>
                    <a:pt x="24" y="19"/>
                    <a:pt x="10" y="19"/>
                  </a:cubicBezTo>
                  <a:cubicBezTo>
                    <a:pt x="9" y="19"/>
                    <a:pt x="7" y="19"/>
                    <a:pt x="6" y="19"/>
                  </a:cubicBezTo>
                  <a:cubicBezTo>
                    <a:pt x="5" y="22"/>
                    <a:pt x="3" y="25"/>
                    <a:pt x="0" y="2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 90"/>
            <p:cNvSpPr>
              <a:spLocks/>
            </p:cNvSpPr>
            <p:nvPr/>
          </p:nvSpPr>
          <p:spPr bwMode="auto">
            <a:xfrm>
              <a:off x="1868058" y="4487455"/>
              <a:ext cx="444146" cy="489033"/>
            </a:xfrm>
            <a:custGeom>
              <a:avLst/>
              <a:gdLst>
                <a:gd name="T0" fmla="*/ 106 w 106"/>
                <a:gd name="T1" fmla="*/ 0 h 110"/>
                <a:gd name="T2" fmla="*/ 33 w 106"/>
                <a:gd name="T3" fmla="*/ 26 h 110"/>
                <a:gd name="T4" fmla="*/ 27 w 106"/>
                <a:gd name="T5" fmla="*/ 29 h 110"/>
                <a:gd name="T6" fmla="*/ 29 w 106"/>
                <a:gd name="T7" fmla="*/ 43 h 110"/>
                <a:gd name="T8" fmla="*/ 29 w 106"/>
                <a:gd name="T9" fmla="*/ 43 h 110"/>
                <a:gd name="T10" fmla="*/ 29 w 106"/>
                <a:gd name="T11" fmla="*/ 43 h 110"/>
                <a:gd name="T12" fmla="*/ 30 w 106"/>
                <a:gd name="T13" fmla="*/ 58 h 110"/>
                <a:gd name="T14" fmla="*/ 21 w 106"/>
                <a:gd name="T15" fmla="*/ 50 h 110"/>
                <a:gd name="T16" fmla="*/ 21 w 106"/>
                <a:gd name="T17" fmla="*/ 50 h 110"/>
                <a:gd name="T18" fmla="*/ 15 w 106"/>
                <a:gd name="T19" fmla="*/ 45 h 110"/>
                <a:gd name="T20" fmla="*/ 16 w 106"/>
                <a:gd name="T21" fmla="*/ 55 h 110"/>
                <a:gd name="T22" fmla="*/ 16 w 106"/>
                <a:gd name="T23" fmla="*/ 58 h 110"/>
                <a:gd name="T24" fmla="*/ 16 w 106"/>
                <a:gd name="T25" fmla="*/ 58 h 110"/>
                <a:gd name="T26" fmla="*/ 16 w 106"/>
                <a:gd name="T27" fmla="*/ 58 h 110"/>
                <a:gd name="T28" fmla="*/ 18 w 106"/>
                <a:gd name="T29" fmla="*/ 77 h 110"/>
                <a:gd name="T30" fmla="*/ 19 w 106"/>
                <a:gd name="T31" fmla="*/ 82 h 110"/>
                <a:gd name="T32" fmla="*/ 16 w 106"/>
                <a:gd name="T33" fmla="*/ 80 h 110"/>
                <a:gd name="T34" fmla="*/ 16 w 106"/>
                <a:gd name="T35" fmla="*/ 80 h 110"/>
                <a:gd name="T36" fmla="*/ 16 w 106"/>
                <a:gd name="T37" fmla="*/ 80 h 110"/>
                <a:gd name="T38" fmla="*/ 6 w 106"/>
                <a:gd name="T39" fmla="*/ 72 h 110"/>
                <a:gd name="T40" fmla="*/ 0 w 106"/>
                <a:gd name="T41" fmla="*/ 105 h 110"/>
                <a:gd name="T42" fmla="*/ 5 w 106"/>
                <a:gd name="T43" fmla="*/ 110 h 110"/>
                <a:gd name="T44" fmla="*/ 26 w 106"/>
                <a:gd name="T45" fmla="*/ 101 h 110"/>
                <a:gd name="T46" fmla="*/ 106 w 106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6"/>
                    <a:pt x="4" y="108"/>
                    <a:pt x="5" y="11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 91"/>
            <p:cNvSpPr>
              <a:spLocks noEditPoints="1"/>
            </p:cNvSpPr>
            <p:nvPr/>
          </p:nvSpPr>
          <p:spPr bwMode="auto">
            <a:xfrm>
              <a:off x="1894045" y="4487455"/>
              <a:ext cx="418159" cy="600070"/>
            </a:xfrm>
            <a:custGeom>
              <a:avLst/>
              <a:gdLst>
                <a:gd name="T0" fmla="*/ 1 w 100"/>
                <a:gd name="T1" fmla="*/ 126 h 135"/>
                <a:gd name="T2" fmla="*/ 0 w 100"/>
                <a:gd name="T3" fmla="*/ 130 h 135"/>
                <a:gd name="T4" fmla="*/ 13 w 100"/>
                <a:gd name="T5" fmla="*/ 135 h 135"/>
                <a:gd name="T6" fmla="*/ 14 w 100"/>
                <a:gd name="T7" fmla="*/ 134 h 135"/>
                <a:gd name="T8" fmla="*/ 1 w 100"/>
                <a:gd name="T9" fmla="*/ 126 h 135"/>
                <a:gd name="T10" fmla="*/ 100 w 100"/>
                <a:gd name="T11" fmla="*/ 0 h 135"/>
                <a:gd name="T12" fmla="*/ 20 w 100"/>
                <a:gd name="T13" fmla="*/ 101 h 135"/>
                <a:gd name="T14" fmla="*/ 55 w 100"/>
                <a:gd name="T15" fmla="*/ 86 h 135"/>
                <a:gd name="T16" fmla="*/ 54 w 100"/>
                <a:gd name="T17" fmla="*/ 102 h 135"/>
                <a:gd name="T18" fmla="*/ 66 w 100"/>
                <a:gd name="T19" fmla="*/ 91 h 135"/>
                <a:gd name="T20" fmla="*/ 66 w 100"/>
                <a:gd name="T21" fmla="*/ 90 h 135"/>
                <a:gd name="T22" fmla="*/ 67 w 100"/>
                <a:gd name="T23" fmla="*/ 90 h 135"/>
                <a:gd name="T24" fmla="*/ 81 w 100"/>
                <a:gd name="T25" fmla="*/ 77 h 135"/>
                <a:gd name="T26" fmla="*/ 81 w 100"/>
                <a:gd name="T27" fmla="*/ 89 h 135"/>
                <a:gd name="T28" fmla="*/ 91 w 100"/>
                <a:gd name="T29" fmla="*/ 88 h 135"/>
                <a:gd name="T30" fmla="*/ 95 w 100"/>
                <a:gd name="T31" fmla="*/ 84 h 135"/>
                <a:gd name="T32" fmla="*/ 100 w 100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35">
                  <a:moveTo>
                    <a:pt x="1" y="126"/>
                  </a:moveTo>
                  <a:cubicBezTo>
                    <a:pt x="1" y="127"/>
                    <a:pt x="1" y="128"/>
                    <a:pt x="0" y="130"/>
                  </a:cubicBezTo>
                  <a:cubicBezTo>
                    <a:pt x="5" y="130"/>
                    <a:pt x="9" y="132"/>
                    <a:pt x="13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00" y="0"/>
                  </a:moveTo>
                  <a:cubicBezTo>
                    <a:pt x="20" y="101"/>
                    <a:pt x="20" y="101"/>
                    <a:pt x="20" y="10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 92"/>
            <p:cNvSpPr>
              <a:spLocks/>
            </p:cNvSpPr>
            <p:nvPr/>
          </p:nvSpPr>
          <p:spPr bwMode="auto">
            <a:xfrm>
              <a:off x="1889320" y="4830014"/>
              <a:ext cx="720556" cy="212623"/>
            </a:xfrm>
            <a:custGeom>
              <a:avLst/>
              <a:gdLst>
                <a:gd name="T0" fmla="*/ 82 w 172"/>
                <a:gd name="T1" fmla="*/ 0 h 48"/>
                <a:gd name="T2" fmla="*/ 68 w 172"/>
                <a:gd name="T3" fmla="*/ 13 h 48"/>
                <a:gd name="T4" fmla="*/ 67 w 172"/>
                <a:gd name="T5" fmla="*/ 14 h 48"/>
                <a:gd name="T6" fmla="*/ 55 w 172"/>
                <a:gd name="T7" fmla="*/ 25 h 48"/>
                <a:gd name="T8" fmla="*/ 56 w 172"/>
                <a:gd name="T9" fmla="*/ 9 h 48"/>
                <a:gd name="T10" fmla="*/ 21 w 172"/>
                <a:gd name="T11" fmla="*/ 24 h 48"/>
                <a:gd name="T12" fmla="*/ 0 w 172"/>
                <a:gd name="T13" fmla="*/ 33 h 48"/>
                <a:gd name="T14" fmla="*/ 2 w 172"/>
                <a:gd name="T15" fmla="*/ 40 h 48"/>
                <a:gd name="T16" fmla="*/ 172 w 172"/>
                <a:gd name="T17" fmla="*/ 48 h 48"/>
                <a:gd name="T18" fmla="*/ 103 w 172"/>
                <a:gd name="T19" fmla="*/ 1 h 48"/>
                <a:gd name="T20" fmla="*/ 96 w 172"/>
                <a:gd name="T21" fmla="*/ 7 h 48"/>
                <a:gd name="T22" fmla="*/ 92 w 172"/>
                <a:gd name="T23" fmla="*/ 11 h 48"/>
                <a:gd name="T24" fmla="*/ 81 w 172"/>
                <a:gd name="T25" fmla="*/ 20 h 48"/>
                <a:gd name="T26" fmla="*/ 82 w 172"/>
                <a:gd name="T27" fmla="*/ 12 h 48"/>
                <a:gd name="T28" fmla="*/ 82 w 172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48">
                  <a:moveTo>
                    <a:pt x="82" y="0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5"/>
                    <a:pt x="2" y="38"/>
                    <a:pt x="2" y="40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 93"/>
            <p:cNvSpPr>
              <a:spLocks/>
            </p:cNvSpPr>
            <p:nvPr/>
          </p:nvSpPr>
          <p:spPr bwMode="auto">
            <a:xfrm>
              <a:off x="1898770" y="5007200"/>
              <a:ext cx="711107" cy="243335"/>
            </a:xfrm>
            <a:custGeom>
              <a:avLst/>
              <a:gdLst>
                <a:gd name="T0" fmla="*/ 0 w 170"/>
                <a:gd name="T1" fmla="*/ 0 h 55"/>
                <a:gd name="T2" fmla="*/ 0 w 170"/>
                <a:gd name="T3" fmla="*/ 9 h 55"/>
                <a:gd name="T4" fmla="*/ 13 w 170"/>
                <a:gd name="T5" fmla="*/ 17 h 55"/>
                <a:gd name="T6" fmla="*/ 50 w 170"/>
                <a:gd name="T7" fmla="*/ 41 h 55"/>
                <a:gd name="T8" fmla="*/ 51 w 170"/>
                <a:gd name="T9" fmla="*/ 25 h 55"/>
                <a:gd name="T10" fmla="*/ 75 w 170"/>
                <a:gd name="T11" fmla="*/ 53 h 55"/>
                <a:gd name="T12" fmla="*/ 77 w 170"/>
                <a:gd name="T13" fmla="*/ 33 h 55"/>
                <a:gd name="T14" fmla="*/ 96 w 170"/>
                <a:gd name="T15" fmla="*/ 55 h 55"/>
                <a:gd name="T16" fmla="*/ 114 w 170"/>
                <a:gd name="T17" fmla="*/ 43 h 55"/>
                <a:gd name="T18" fmla="*/ 170 w 170"/>
                <a:gd name="T19" fmla="*/ 8 h 55"/>
                <a:gd name="T20" fmla="*/ 0 w 17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55">
                  <a:moveTo>
                    <a:pt x="0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 94"/>
            <p:cNvSpPr>
              <a:spLocks/>
            </p:cNvSpPr>
            <p:nvPr/>
          </p:nvSpPr>
          <p:spPr bwMode="auto">
            <a:xfrm>
              <a:off x="1775921" y="5352122"/>
              <a:ext cx="4725" cy="189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 95"/>
            <p:cNvSpPr>
              <a:spLocks/>
            </p:cNvSpPr>
            <p:nvPr/>
          </p:nvSpPr>
          <p:spPr bwMode="auto">
            <a:xfrm>
              <a:off x="1775921" y="4941051"/>
              <a:ext cx="222073" cy="411071"/>
            </a:xfrm>
            <a:custGeom>
              <a:avLst/>
              <a:gdLst>
                <a:gd name="T0" fmla="*/ 12 w 53"/>
                <a:gd name="T1" fmla="*/ 0 h 93"/>
                <a:gd name="T2" fmla="*/ 6 w 53"/>
                <a:gd name="T3" fmla="*/ 1 h 93"/>
                <a:gd name="T4" fmla="*/ 6 w 53"/>
                <a:gd name="T5" fmla="*/ 1 h 93"/>
                <a:gd name="T6" fmla="*/ 0 w 53"/>
                <a:gd name="T7" fmla="*/ 5 h 93"/>
                <a:gd name="T8" fmla="*/ 0 w 53"/>
                <a:gd name="T9" fmla="*/ 93 h 93"/>
                <a:gd name="T10" fmla="*/ 1 w 53"/>
                <a:gd name="T11" fmla="*/ 93 h 93"/>
                <a:gd name="T12" fmla="*/ 4 w 53"/>
                <a:gd name="T13" fmla="*/ 93 h 93"/>
                <a:gd name="T14" fmla="*/ 11 w 53"/>
                <a:gd name="T15" fmla="*/ 92 h 93"/>
                <a:gd name="T16" fmla="*/ 11 w 53"/>
                <a:gd name="T17" fmla="*/ 92 h 93"/>
                <a:gd name="T18" fmla="*/ 14 w 53"/>
                <a:gd name="T19" fmla="*/ 91 h 93"/>
                <a:gd name="T20" fmla="*/ 14 w 53"/>
                <a:gd name="T21" fmla="*/ 91 h 93"/>
                <a:gd name="T22" fmla="*/ 14 w 53"/>
                <a:gd name="T23" fmla="*/ 91 h 93"/>
                <a:gd name="T24" fmla="*/ 20 w 53"/>
                <a:gd name="T25" fmla="*/ 83 h 93"/>
                <a:gd name="T26" fmla="*/ 24 w 53"/>
                <a:gd name="T27" fmla="*/ 83 h 93"/>
                <a:gd name="T28" fmla="*/ 49 w 53"/>
                <a:gd name="T29" fmla="*/ 64 h 93"/>
                <a:gd name="T30" fmla="*/ 41 w 53"/>
                <a:gd name="T31" fmla="*/ 33 h 93"/>
                <a:gd name="T32" fmla="*/ 28 w 53"/>
                <a:gd name="T33" fmla="*/ 28 h 93"/>
                <a:gd name="T34" fmla="*/ 29 w 53"/>
                <a:gd name="T35" fmla="*/ 24 h 93"/>
                <a:gd name="T36" fmla="*/ 29 w 53"/>
                <a:gd name="T37" fmla="*/ 15 h 93"/>
                <a:gd name="T38" fmla="*/ 27 w 53"/>
                <a:gd name="T39" fmla="*/ 8 h 93"/>
                <a:gd name="T40" fmla="*/ 22 w 53"/>
                <a:gd name="T41" fmla="*/ 3 h 93"/>
                <a:gd name="T42" fmla="*/ 12 w 5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3">
                  <a:moveTo>
                    <a:pt x="12" y="0"/>
                  </a:moveTo>
                  <a:cubicBezTo>
                    <a:pt x="10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1" y="93"/>
                    <a:pt x="1" y="93"/>
                  </a:cubicBezTo>
                  <a:cubicBezTo>
                    <a:pt x="2" y="93"/>
                    <a:pt x="3" y="93"/>
                    <a:pt x="4" y="93"/>
                  </a:cubicBezTo>
                  <a:cubicBezTo>
                    <a:pt x="7" y="93"/>
                    <a:pt x="9" y="93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2" y="91"/>
                    <a:pt x="13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7" y="89"/>
                    <a:pt x="19" y="86"/>
                    <a:pt x="20" y="83"/>
                  </a:cubicBezTo>
                  <a:cubicBezTo>
                    <a:pt x="21" y="83"/>
                    <a:pt x="23" y="83"/>
                    <a:pt x="24" y="83"/>
                  </a:cubicBezTo>
                  <a:cubicBezTo>
                    <a:pt x="38" y="83"/>
                    <a:pt x="46" y="75"/>
                    <a:pt x="49" y="64"/>
                  </a:cubicBezTo>
                  <a:cubicBezTo>
                    <a:pt x="53" y="53"/>
                    <a:pt x="50" y="40"/>
                    <a:pt x="41" y="33"/>
                  </a:cubicBezTo>
                  <a:cubicBezTo>
                    <a:pt x="37" y="30"/>
                    <a:pt x="33" y="28"/>
                    <a:pt x="28" y="28"/>
                  </a:cubicBezTo>
                  <a:cubicBezTo>
                    <a:pt x="29" y="26"/>
                    <a:pt x="29" y="25"/>
                    <a:pt x="29" y="24"/>
                  </a:cubicBezTo>
                  <a:cubicBezTo>
                    <a:pt x="30" y="21"/>
                    <a:pt x="30" y="18"/>
                    <a:pt x="29" y="15"/>
                  </a:cubicBezTo>
                  <a:cubicBezTo>
                    <a:pt x="29" y="13"/>
                    <a:pt x="28" y="10"/>
                    <a:pt x="27" y="8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19" y="1"/>
                    <a:pt x="16" y="0"/>
                    <a:pt x="12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 159"/>
            <p:cNvSpPr>
              <a:spLocks/>
            </p:cNvSpPr>
            <p:nvPr/>
          </p:nvSpPr>
          <p:spPr bwMode="auto">
            <a:xfrm>
              <a:off x="967953" y="6606599"/>
              <a:ext cx="274048" cy="49612"/>
            </a:xfrm>
            <a:custGeom>
              <a:avLst/>
              <a:gdLst>
                <a:gd name="T0" fmla="*/ 65 w 65"/>
                <a:gd name="T1" fmla="*/ 11 h 11"/>
                <a:gd name="T2" fmla="*/ 33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3" y="0"/>
                  </a:cubicBezTo>
                  <a:cubicBezTo>
                    <a:pt x="20" y="0"/>
                    <a:pt x="9" y="4"/>
                    <a:pt x="0" y="11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 160"/>
            <p:cNvSpPr>
              <a:spLocks/>
            </p:cNvSpPr>
            <p:nvPr/>
          </p:nvSpPr>
          <p:spPr bwMode="auto">
            <a:xfrm>
              <a:off x="1563298" y="6606599"/>
              <a:ext cx="271685" cy="49612"/>
            </a:xfrm>
            <a:custGeom>
              <a:avLst/>
              <a:gdLst>
                <a:gd name="T0" fmla="*/ 65 w 65"/>
                <a:gd name="T1" fmla="*/ 11 h 11"/>
                <a:gd name="T2" fmla="*/ 32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2" y="0"/>
                  </a:cubicBezTo>
                  <a:cubicBezTo>
                    <a:pt x="20" y="0"/>
                    <a:pt x="9" y="4"/>
                    <a:pt x="0" y="11"/>
                  </a:cubicBezTo>
                  <a:cubicBezTo>
                    <a:pt x="65" y="11"/>
                    <a:pt x="65" y="11"/>
                    <a:pt x="65" y="1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8" name="Freeform 161"/>
            <p:cNvSpPr>
              <a:spLocks/>
            </p:cNvSpPr>
            <p:nvPr/>
          </p:nvSpPr>
          <p:spPr bwMode="auto">
            <a:xfrm>
              <a:off x="1093164" y="6292389"/>
              <a:ext cx="616607" cy="363822"/>
            </a:xfrm>
            <a:custGeom>
              <a:avLst/>
              <a:gdLst>
                <a:gd name="T0" fmla="*/ 146 w 147"/>
                <a:gd name="T1" fmla="*/ 82 h 82"/>
                <a:gd name="T2" fmla="*/ 147 w 147"/>
                <a:gd name="T3" fmla="*/ 73 h 82"/>
                <a:gd name="T4" fmla="*/ 73 w 147"/>
                <a:gd name="T5" fmla="*/ 0 h 82"/>
                <a:gd name="T6" fmla="*/ 0 w 147"/>
                <a:gd name="T7" fmla="*/ 73 h 82"/>
                <a:gd name="T8" fmla="*/ 1 w 147"/>
                <a:gd name="T9" fmla="*/ 82 h 82"/>
                <a:gd name="T10" fmla="*/ 146 w 14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82">
                  <a:moveTo>
                    <a:pt x="146" y="82"/>
                  </a:moveTo>
                  <a:cubicBezTo>
                    <a:pt x="146" y="79"/>
                    <a:pt x="147" y="76"/>
                    <a:pt x="147" y="73"/>
                  </a:cubicBezTo>
                  <a:cubicBezTo>
                    <a:pt x="147" y="33"/>
                    <a:pt x="114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46" y="82"/>
                    <a:pt x="146" y="82"/>
                    <a:pt x="146" y="82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9" name="Oval 162"/>
            <p:cNvSpPr>
              <a:spLocks noChangeArrowheads="1"/>
            </p:cNvSpPr>
            <p:nvPr/>
          </p:nvSpPr>
          <p:spPr bwMode="auto">
            <a:xfrm>
              <a:off x="1178213" y="6443587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0" name="Oval 163"/>
            <p:cNvSpPr>
              <a:spLocks noChangeArrowheads="1"/>
            </p:cNvSpPr>
            <p:nvPr/>
          </p:nvSpPr>
          <p:spPr bwMode="auto">
            <a:xfrm>
              <a:off x="1367212" y="6342001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 164"/>
            <p:cNvSpPr>
              <a:spLocks/>
            </p:cNvSpPr>
            <p:nvPr/>
          </p:nvSpPr>
          <p:spPr bwMode="auto">
            <a:xfrm>
              <a:off x="1329412" y="6559349"/>
              <a:ext cx="129936" cy="96862"/>
            </a:xfrm>
            <a:custGeom>
              <a:avLst/>
              <a:gdLst>
                <a:gd name="T0" fmla="*/ 29 w 31"/>
                <a:gd name="T1" fmla="*/ 22 h 22"/>
                <a:gd name="T2" fmla="*/ 31 w 31"/>
                <a:gd name="T3" fmla="*/ 17 h 22"/>
                <a:gd name="T4" fmla="*/ 16 w 31"/>
                <a:gd name="T5" fmla="*/ 0 h 22"/>
                <a:gd name="T6" fmla="*/ 0 w 31"/>
                <a:gd name="T7" fmla="*/ 15 h 22"/>
                <a:gd name="T8" fmla="*/ 1 w 31"/>
                <a:gd name="T9" fmla="*/ 22 h 22"/>
                <a:gd name="T10" fmla="*/ 29 w 31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29" y="22"/>
                  </a:moveTo>
                  <a:cubicBezTo>
                    <a:pt x="30" y="20"/>
                    <a:pt x="31" y="18"/>
                    <a:pt x="31" y="17"/>
                  </a:cubicBezTo>
                  <a:cubicBezTo>
                    <a:pt x="31" y="8"/>
                    <a:pt x="25" y="1"/>
                    <a:pt x="16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17"/>
                    <a:pt x="0" y="20"/>
                    <a:pt x="1" y="22"/>
                  </a:cubicBezTo>
                  <a:cubicBezTo>
                    <a:pt x="29" y="22"/>
                    <a:pt x="29" y="22"/>
                    <a:pt x="29" y="22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 165"/>
            <p:cNvSpPr>
              <a:spLocks/>
            </p:cNvSpPr>
            <p:nvPr/>
          </p:nvSpPr>
          <p:spPr bwMode="auto">
            <a:xfrm>
              <a:off x="1518411" y="6493200"/>
              <a:ext cx="141749" cy="153561"/>
            </a:xfrm>
            <a:custGeom>
              <a:avLst/>
              <a:gdLst>
                <a:gd name="T0" fmla="*/ 32 w 34"/>
                <a:gd name="T1" fmla="*/ 14 h 35"/>
                <a:gd name="T2" fmla="*/ 21 w 34"/>
                <a:gd name="T3" fmla="*/ 32 h 35"/>
                <a:gd name="T4" fmla="*/ 2 w 34"/>
                <a:gd name="T5" fmla="*/ 21 h 35"/>
                <a:gd name="T6" fmla="*/ 13 w 34"/>
                <a:gd name="T7" fmla="*/ 2 h 35"/>
                <a:gd name="T8" fmla="*/ 32 w 34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14"/>
                  </a:moveTo>
                  <a:cubicBezTo>
                    <a:pt x="34" y="22"/>
                    <a:pt x="29" y="30"/>
                    <a:pt x="21" y="32"/>
                  </a:cubicBezTo>
                  <a:cubicBezTo>
                    <a:pt x="12" y="35"/>
                    <a:pt x="4" y="30"/>
                    <a:pt x="2" y="21"/>
                  </a:cubicBezTo>
                  <a:cubicBezTo>
                    <a:pt x="0" y="13"/>
                    <a:pt x="5" y="4"/>
                    <a:pt x="13" y="2"/>
                  </a:cubicBezTo>
                  <a:cubicBezTo>
                    <a:pt x="21" y="0"/>
                    <a:pt x="30" y="5"/>
                    <a:pt x="32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 166"/>
            <p:cNvSpPr>
              <a:spLocks/>
            </p:cNvSpPr>
            <p:nvPr/>
          </p:nvSpPr>
          <p:spPr bwMode="auto">
            <a:xfrm>
              <a:off x="1705047" y="6606599"/>
              <a:ext cx="129936" cy="49612"/>
            </a:xfrm>
            <a:custGeom>
              <a:avLst/>
              <a:gdLst>
                <a:gd name="T0" fmla="*/ 1 w 31"/>
                <a:gd name="T1" fmla="*/ 0 h 11"/>
                <a:gd name="T2" fmla="*/ 1 w 31"/>
                <a:gd name="T3" fmla="*/ 2 h 11"/>
                <a:gd name="T4" fmla="*/ 0 w 31"/>
                <a:gd name="T5" fmla="*/ 11 h 11"/>
                <a:gd name="T6" fmla="*/ 31 w 31"/>
                <a:gd name="T7" fmla="*/ 11 h 11"/>
                <a:gd name="T8" fmla="*/ 1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3" y="5"/>
                    <a:pt x="12" y="1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 167"/>
            <p:cNvSpPr>
              <a:spLocks noEditPoints="1"/>
            </p:cNvSpPr>
            <p:nvPr/>
          </p:nvSpPr>
          <p:spPr bwMode="auto">
            <a:xfrm>
              <a:off x="1426274" y="6297114"/>
              <a:ext cx="283498" cy="359097"/>
            </a:xfrm>
            <a:custGeom>
              <a:avLst/>
              <a:gdLst>
                <a:gd name="T0" fmla="*/ 39 w 68"/>
                <a:gd name="T1" fmla="*/ 77 h 81"/>
                <a:gd name="T2" fmla="*/ 24 w 68"/>
                <a:gd name="T3" fmla="*/ 65 h 81"/>
                <a:gd name="T4" fmla="*/ 35 w 68"/>
                <a:gd name="T5" fmla="*/ 46 h 81"/>
                <a:gd name="T6" fmla="*/ 39 w 68"/>
                <a:gd name="T7" fmla="*/ 46 h 81"/>
                <a:gd name="T8" fmla="*/ 54 w 68"/>
                <a:gd name="T9" fmla="*/ 58 h 81"/>
                <a:gd name="T10" fmla="*/ 43 w 68"/>
                <a:gd name="T11" fmla="*/ 76 h 81"/>
                <a:gd name="T12" fmla="*/ 39 w 68"/>
                <a:gd name="T13" fmla="*/ 77 h 81"/>
                <a:gd name="T14" fmla="*/ 0 w 68"/>
                <a:gd name="T15" fmla="*/ 0 h 81"/>
                <a:gd name="T16" fmla="*/ 0 w 68"/>
                <a:gd name="T17" fmla="*/ 10 h 81"/>
                <a:gd name="T18" fmla="*/ 1 w 68"/>
                <a:gd name="T19" fmla="*/ 10 h 81"/>
                <a:gd name="T20" fmla="*/ 17 w 68"/>
                <a:gd name="T21" fmla="*/ 26 h 81"/>
                <a:gd name="T22" fmla="*/ 1 w 68"/>
                <a:gd name="T23" fmla="*/ 41 h 81"/>
                <a:gd name="T24" fmla="*/ 0 w 68"/>
                <a:gd name="T25" fmla="*/ 41 h 81"/>
                <a:gd name="T26" fmla="*/ 0 w 68"/>
                <a:gd name="T27" fmla="*/ 61 h 81"/>
                <a:gd name="T28" fmla="*/ 8 w 68"/>
                <a:gd name="T29" fmla="*/ 76 h 81"/>
                <a:gd name="T30" fmla="*/ 6 w 68"/>
                <a:gd name="T31" fmla="*/ 81 h 81"/>
                <a:gd name="T32" fmla="*/ 67 w 68"/>
                <a:gd name="T33" fmla="*/ 81 h 81"/>
                <a:gd name="T34" fmla="*/ 68 w 68"/>
                <a:gd name="T35" fmla="*/ 72 h 81"/>
                <a:gd name="T36" fmla="*/ 68 w 68"/>
                <a:gd name="T37" fmla="*/ 70 h 81"/>
                <a:gd name="T38" fmla="*/ 68 w 68"/>
                <a:gd name="T39" fmla="*/ 70 h 81"/>
                <a:gd name="T40" fmla="*/ 0 w 68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1">
                  <a:moveTo>
                    <a:pt x="39" y="77"/>
                  </a:moveTo>
                  <a:cubicBezTo>
                    <a:pt x="32" y="77"/>
                    <a:pt x="26" y="72"/>
                    <a:pt x="24" y="65"/>
                  </a:cubicBezTo>
                  <a:cubicBezTo>
                    <a:pt x="22" y="57"/>
                    <a:pt x="27" y="48"/>
                    <a:pt x="35" y="46"/>
                  </a:cubicBezTo>
                  <a:cubicBezTo>
                    <a:pt x="36" y="46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4"/>
                    <a:pt x="43" y="76"/>
                  </a:cubicBezTo>
                  <a:cubicBezTo>
                    <a:pt x="41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0" y="10"/>
                    <a:pt x="17" y="17"/>
                    <a:pt x="17" y="26"/>
                  </a:cubicBezTo>
                  <a:cubicBezTo>
                    <a:pt x="17" y="34"/>
                    <a:pt x="10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" y="64"/>
                    <a:pt x="8" y="69"/>
                    <a:pt x="8" y="76"/>
                  </a:cubicBezTo>
                  <a:cubicBezTo>
                    <a:pt x="8" y="77"/>
                    <a:pt x="7" y="79"/>
                    <a:pt x="6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8"/>
                    <a:pt x="68" y="75"/>
                    <a:pt x="68" y="72"/>
                  </a:cubicBezTo>
                  <a:cubicBezTo>
                    <a:pt x="68" y="72"/>
                    <a:pt x="68" y="71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7" y="33"/>
                    <a:pt x="37" y="2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 168"/>
            <p:cNvSpPr>
              <a:spLocks/>
            </p:cNvSpPr>
            <p:nvPr/>
          </p:nvSpPr>
          <p:spPr bwMode="auto">
            <a:xfrm>
              <a:off x="1426274" y="6342001"/>
              <a:ext cx="70874" cy="137024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 169"/>
            <p:cNvSpPr>
              <a:spLocks/>
            </p:cNvSpPr>
            <p:nvPr/>
          </p:nvSpPr>
          <p:spPr bwMode="auto">
            <a:xfrm>
              <a:off x="1426274" y="6568799"/>
              <a:ext cx="33075" cy="87412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20 h 20"/>
                <a:gd name="T4" fmla="*/ 6 w 8"/>
                <a:gd name="T5" fmla="*/ 20 h 20"/>
                <a:gd name="T6" fmla="*/ 8 w 8"/>
                <a:gd name="T7" fmla="*/ 15 h 20"/>
                <a:gd name="T8" fmla="*/ 0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6"/>
                    <a:pt x="8" y="15"/>
                  </a:cubicBezTo>
                  <a:cubicBezTo>
                    <a:pt x="8" y="8"/>
                    <a:pt x="5" y="3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 170"/>
            <p:cNvSpPr>
              <a:spLocks/>
            </p:cNvSpPr>
            <p:nvPr/>
          </p:nvSpPr>
          <p:spPr bwMode="auto">
            <a:xfrm>
              <a:off x="1518411" y="6500287"/>
              <a:ext cx="141749" cy="139386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0 h 31"/>
                <a:gd name="T4" fmla="*/ 2 w 34"/>
                <a:gd name="T5" fmla="*/ 19 h 31"/>
                <a:gd name="T6" fmla="*/ 17 w 34"/>
                <a:gd name="T7" fmla="*/ 31 h 31"/>
                <a:gd name="T8" fmla="*/ 21 w 34"/>
                <a:gd name="T9" fmla="*/ 30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5" y="2"/>
                    <a:pt x="0" y="11"/>
                    <a:pt x="2" y="19"/>
                  </a:cubicBezTo>
                  <a:cubicBezTo>
                    <a:pt x="4" y="26"/>
                    <a:pt x="10" y="31"/>
                    <a:pt x="17" y="31"/>
                  </a:cubicBezTo>
                  <a:cubicBezTo>
                    <a:pt x="18" y="31"/>
                    <a:pt x="19" y="31"/>
                    <a:pt x="21" y="30"/>
                  </a:cubicBezTo>
                  <a:cubicBezTo>
                    <a:pt x="29" y="28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41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242"/>
            <p:cNvSpPr>
              <a:spLocks/>
            </p:cNvSpPr>
            <p:nvPr/>
          </p:nvSpPr>
          <p:spPr bwMode="auto">
            <a:xfrm>
              <a:off x="-739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90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90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243"/>
            <p:cNvSpPr>
              <a:spLocks/>
            </p:cNvSpPr>
            <p:nvPr/>
          </p:nvSpPr>
          <p:spPr bwMode="auto">
            <a:xfrm>
              <a:off x="-739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1 w 326"/>
                <a:gd name="T9" fmla="*/ 103 h 156"/>
                <a:gd name="T10" fmla="*/ 89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1" y="103"/>
                  </a:lnTo>
                  <a:lnTo>
                    <a:pt x="89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244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245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246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247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248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249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250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251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252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253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54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55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56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57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Oval 258"/>
            <p:cNvSpPr>
              <a:spLocks noChangeArrowheads="1"/>
            </p:cNvSpPr>
            <p:nvPr/>
          </p:nvSpPr>
          <p:spPr bwMode="auto">
            <a:xfrm>
              <a:off x="523805" y="5118237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Oval 259"/>
            <p:cNvSpPr>
              <a:spLocks noChangeArrowheads="1"/>
            </p:cNvSpPr>
            <p:nvPr/>
          </p:nvSpPr>
          <p:spPr bwMode="auto">
            <a:xfrm>
              <a:off x="575780" y="5224548"/>
              <a:ext cx="158286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Oval 260"/>
            <p:cNvSpPr>
              <a:spLocks noChangeArrowheads="1"/>
            </p:cNvSpPr>
            <p:nvPr/>
          </p:nvSpPr>
          <p:spPr bwMode="auto">
            <a:xfrm>
              <a:off x="658467" y="5099337"/>
              <a:ext cx="158286" cy="170099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Oval 261"/>
            <p:cNvSpPr>
              <a:spLocks noChangeArrowheads="1"/>
            </p:cNvSpPr>
            <p:nvPr/>
          </p:nvSpPr>
          <p:spPr bwMode="auto">
            <a:xfrm>
              <a:off x="708079" y="5189111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62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263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264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265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266"/>
            <p:cNvSpPr>
              <a:spLocks/>
            </p:cNvSpPr>
            <p:nvPr/>
          </p:nvSpPr>
          <p:spPr bwMode="auto">
            <a:xfrm>
              <a:off x="705716" y="4258294"/>
              <a:ext cx="16537" cy="850493"/>
            </a:xfrm>
            <a:custGeom>
              <a:avLst/>
              <a:gdLst>
                <a:gd name="T0" fmla="*/ 4 w 4"/>
                <a:gd name="T1" fmla="*/ 0 h 192"/>
                <a:gd name="T2" fmla="*/ 4 w 4"/>
                <a:gd name="T3" fmla="*/ 0 h 192"/>
                <a:gd name="T4" fmla="*/ 0 w 4"/>
                <a:gd name="T5" fmla="*/ 5 h 192"/>
                <a:gd name="T6" fmla="*/ 0 w 4"/>
                <a:gd name="T7" fmla="*/ 192 h 192"/>
                <a:gd name="T8" fmla="*/ 1 w 4"/>
                <a:gd name="T9" fmla="*/ 191 h 192"/>
                <a:gd name="T10" fmla="*/ 1 w 4"/>
                <a:gd name="T11" fmla="*/ 190 h 192"/>
                <a:gd name="T12" fmla="*/ 2 w 4"/>
                <a:gd name="T13" fmla="*/ 189 h 192"/>
                <a:gd name="T14" fmla="*/ 4 w 4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9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1" y="191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267"/>
            <p:cNvSpPr>
              <a:spLocks/>
            </p:cNvSpPr>
            <p:nvPr/>
          </p:nvSpPr>
          <p:spPr bwMode="auto">
            <a:xfrm>
              <a:off x="708079" y="5092249"/>
              <a:ext cx="9450" cy="118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268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close/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269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270"/>
            <p:cNvSpPr>
              <a:spLocks/>
            </p:cNvSpPr>
            <p:nvPr/>
          </p:nvSpPr>
          <p:spPr bwMode="auto">
            <a:xfrm>
              <a:off x="771866" y="4811114"/>
              <a:ext cx="704019" cy="356734"/>
            </a:xfrm>
            <a:custGeom>
              <a:avLst/>
              <a:gdLst>
                <a:gd name="T0" fmla="*/ 96 w 168"/>
                <a:gd name="T1" fmla="*/ 0 h 80"/>
                <a:gd name="T2" fmla="*/ 95 w 168"/>
                <a:gd name="T3" fmla="*/ 14 h 80"/>
                <a:gd name="T4" fmla="*/ 76 w 168"/>
                <a:gd name="T5" fmla="*/ 16 h 80"/>
                <a:gd name="T6" fmla="*/ 72 w 168"/>
                <a:gd name="T7" fmla="*/ 23 h 80"/>
                <a:gd name="T8" fmla="*/ 72 w 168"/>
                <a:gd name="T9" fmla="*/ 23 h 80"/>
                <a:gd name="T10" fmla="*/ 72 w 168"/>
                <a:gd name="T11" fmla="*/ 23 h 80"/>
                <a:gd name="T12" fmla="*/ 82 w 168"/>
                <a:gd name="T13" fmla="*/ 30 h 80"/>
                <a:gd name="T14" fmla="*/ 45 w 168"/>
                <a:gd name="T15" fmla="*/ 34 h 80"/>
                <a:gd name="T16" fmla="*/ 57 w 168"/>
                <a:gd name="T17" fmla="*/ 44 h 80"/>
                <a:gd name="T18" fmla="*/ 0 w 168"/>
                <a:gd name="T19" fmla="*/ 67 h 80"/>
                <a:gd name="T20" fmla="*/ 11 w 168"/>
                <a:gd name="T21" fmla="*/ 80 h 80"/>
                <a:gd name="T22" fmla="*/ 168 w 168"/>
                <a:gd name="T23" fmla="*/ 45 h 80"/>
                <a:gd name="T24" fmla="*/ 96 w 168"/>
                <a:gd name="T25" fmla="*/ 0 h 80"/>
                <a:gd name="T26" fmla="*/ 96 w 168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0">
                  <a:moveTo>
                    <a:pt x="96" y="0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69"/>
                    <a:pt x="10" y="74"/>
                    <a:pt x="11" y="80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271"/>
            <p:cNvSpPr>
              <a:spLocks/>
            </p:cNvSpPr>
            <p:nvPr/>
          </p:nvSpPr>
          <p:spPr bwMode="auto">
            <a:xfrm>
              <a:off x="816753" y="5011925"/>
              <a:ext cx="659132" cy="368547"/>
            </a:xfrm>
            <a:custGeom>
              <a:avLst/>
              <a:gdLst>
                <a:gd name="T0" fmla="*/ 157 w 157"/>
                <a:gd name="T1" fmla="*/ 0 h 83"/>
                <a:gd name="T2" fmla="*/ 0 w 157"/>
                <a:gd name="T3" fmla="*/ 35 h 83"/>
                <a:gd name="T4" fmla="*/ 0 w 157"/>
                <a:gd name="T5" fmla="*/ 39 h 83"/>
                <a:gd name="T6" fmla="*/ 0 w 157"/>
                <a:gd name="T7" fmla="*/ 41 h 83"/>
                <a:gd name="T8" fmla="*/ 12 w 157"/>
                <a:gd name="T9" fmla="*/ 59 h 83"/>
                <a:gd name="T10" fmla="*/ 10 w 157"/>
                <a:gd name="T11" fmla="*/ 68 h 83"/>
                <a:gd name="T12" fmla="*/ 40 w 157"/>
                <a:gd name="T13" fmla="*/ 77 h 83"/>
                <a:gd name="T14" fmla="*/ 36 w 157"/>
                <a:gd name="T15" fmla="*/ 55 h 83"/>
                <a:gd name="T16" fmla="*/ 79 w 157"/>
                <a:gd name="T17" fmla="*/ 83 h 83"/>
                <a:gd name="T18" fmla="*/ 73 w 157"/>
                <a:gd name="T19" fmla="*/ 55 h 83"/>
                <a:gd name="T20" fmla="*/ 107 w 157"/>
                <a:gd name="T21" fmla="*/ 77 h 83"/>
                <a:gd name="T22" fmla="*/ 157 w 157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83">
                  <a:moveTo>
                    <a:pt x="15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8"/>
                    <a:pt x="0" y="39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7" y="44"/>
                    <a:pt x="12" y="51"/>
                    <a:pt x="12" y="59"/>
                  </a:cubicBezTo>
                  <a:cubicBezTo>
                    <a:pt x="12" y="62"/>
                    <a:pt x="12" y="65"/>
                    <a:pt x="10" y="68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272"/>
            <p:cNvSpPr>
              <a:spLocks/>
            </p:cNvSpPr>
            <p:nvPr/>
          </p:nvSpPr>
          <p:spPr bwMode="auto">
            <a:xfrm>
              <a:off x="734066" y="5335585"/>
              <a:ext cx="54337" cy="1320626"/>
            </a:xfrm>
            <a:custGeom>
              <a:avLst/>
              <a:gdLst>
                <a:gd name="T0" fmla="*/ 0 w 13"/>
                <a:gd name="T1" fmla="*/ 0 h 298"/>
                <a:gd name="T2" fmla="*/ 13 w 13"/>
                <a:gd name="T3" fmla="*/ 298 h 298"/>
                <a:gd name="T4" fmla="*/ 13 w 13"/>
                <a:gd name="T5" fmla="*/ 298 h 298"/>
                <a:gd name="T6" fmla="*/ 0 w 13"/>
                <a:gd name="T7" fmla="*/ 0 h 298"/>
                <a:gd name="T8" fmla="*/ 0 w 13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8">
                  <a:moveTo>
                    <a:pt x="0" y="0"/>
                  </a:moveTo>
                  <a:cubicBezTo>
                    <a:pt x="13" y="298"/>
                    <a:pt x="13" y="298"/>
                    <a:pt x="13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73"/>
            <p:cNvSpPr>
              <a:spLocks/>
            </p:cNvSpPr>
            <p:nvPr/>
          </p:nvSpPr>
          <p:spPr bwMode="auto">
            <a:xfrm>
              <a:off x="705716" y="5330860"/>
              <a:ext cx="82687" cy="1325351"/>
            </a:xfrm>
            <a:custGeom>
              <a:avLst/>
              <a:gdLst>
                <a:gd name="T0" fmla="*/ 6 w 20"/>
                <a:gd name="T1" fmla="*/ 0 h 299"/>
                <a:gd name="T2" fmla="*/ 0 w 20"/>
                <a:gd name="T3" fmla="*/ 10 h 299"/>
                <a:gd name="T4" fmla="*/ 0 w 20"/>
                <a:gd name="T5" fmla="*/ 299 h 299"/>
                <a:gd name="T6" fmla="*/ 20 w 20"/>
                <a:gd name="T7" fmla="*/ 299 h 299"/>
                <a:gd name="T8" fmla="*/ 7 w 20"/>
                <a:gd name="T9" fmla="*/ 1 h 299"/>
                <a:gd name="T10" fmla="*/ 6 w 20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9">
                  <a:moveTo>
                    <a:pt x="6" y="0"/>
                  </a:moveTo>
                  <a:cubicBezTo>
                    <a:pt x="5" y="4"/>
                    <a:pt x="3" y="8"/>
                    <a:pt x="0" y="1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274"/>
            <p:cNvSpPr>
              <a:spLocks/>
            </p:cNvSpPr>
            <p:nvPr/>
          </p:nvSpPr>
          <p:spPr bwMode="auto">
            <a:xfrm>
              <a:off x="717529" y="4487455"/>
              <a:ext cx="472496" cy="616607"/>
            </a:xfrm>
            <a:custGeom>
              <a:avLst/>
              <a:gdLst>
                <a:gd name="T0" fmla="*/ 113 w 113"/>
                <a:gd name="T1" fmla="*/ 0 h 139"/>
                <a:gd name="T2" fmla="*/ 47 w 113"/>
                <a:gd name="T3" fmla="*/ 24 h 139"/>
                <a:gd name="T4" fmla="*/ 34 w 113"/>
                <a:gd name="T5" fmla="*/ 29 h 139"/>
                <a:gd name="T6" fmla="*/ 36 w 113"/>
                <a:gd name="T7" fmla="*/ 50 h 139"/>
                <a:gd name="T8" fmla="*/ 36 w 113"/>
                <a:gd name="T9" fmla="*/ 50 h 139"/>
                <a:gd name="T10" fmla="*/ 37 w 113"/>
                <a:gd name="T11" fmla="*/ 58 h 139"/>
                <a:gd name="T12" fmla="*/ 32 w 113"/>
                <a:gd name="T13" fmla="*/ 54 h 139"/>
                <a:gd name="T14" fmla="*/ 32 w 113"/>
                <a:gd name="T15" fmla="*/ 54 h 139"/>
                <a:gd name="T16" fmla="*/ 32 w 113"/>
                <a:gd name="T17" fmla="*/ 54 h 139"/>
                <a:gd name="T18" fmla="*/ 22 w 113"/>
                <a:gd name="T19" fmla="*/ 45 h 139"/>
                <a:gd name="T20" fmla="*/ 26 w 113"/>
                <a:gd name="T21" fmla="*/ 82 h 139"/>
                <a:gd name="T22" fmla="*/ 13 w 113"/>
                <a:gd name="T23" fmla="*/ 72 h 139"/>
                <a:gd name="T24" fmla="*/ 0 w 113"/>
                <a:gd name="T25" fmla="*/ 136 h 139"/>
                <a:gd name="T26" fmla="*/ 0 w 113"/>
                <a:gd name="T27" fmla="*/ 139 h 139"/>
                <a:gd name="T28" fmla="*/ 4 w 113"/>
                <a:gd name="T29" fmla="*/ 138 h 139"/>
                <a:gd name="T30" fmla="*/ 113 w 113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9">
                  <a:moveTo>
                    <a:pt x="113" y="0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" y="138"/>
                    <a:pt x="3" y="138"/>
                    <a:pt x="4" y="138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275"/>
            <p:cNvSpPr>
              <a:spLocks/>
            </p:cNvSpPr>
            <p:nvPr/>
          </p:nvSpPr>
          <p:spPr bwMode="auto">
            <a:xfrm>
              <a:off x="734066" y="4487455"/>
              <a:ext cx="455959" cy="621332"/>
            </a:xfrm>
            <a:custGeom>
              <a:avLst/>
              <a:gdLst>
                <a:gd name="T0" fmla="*/ 109 w 109"/>
                <a:gd name="T1" fmla="*/ 0 h 140"/>
                <a:gd name="T2" fmla="*/ 0 w 109"/>
                <a:gd name="T3" fmla="*/ 138 h 140"/>
                <a:gd name="T4" fmla="*/ 1 w 109"/>
                <a:gd name="T5" fmla="*/ 138 h 140"/>
                <a:gd name="T6" fmla="*/ 9 w 109"/>
                <a:gd name="T7" fmla="*/ 140 h 140"/>
                <a:gd name="T8" fmla="*/ 66 w 109"/>
                <a:gd name="T9" fmla="*/ 117 h 140"/>
                <a:gd name="T10" fmla="*/ 54 w 109"/>
                <a:gd name="T11" fmla="*/ 107 h 140"/>
                <a:gd name="T12" fmla="*/ 91 w 109"/>
                <a:gd name="T13" fmla="*/ 103 h 140"/>
                <a:gd name="T14" fmla="*/ 81 w 109"/>
                <a:gd name="T15" fmla="*/ 96 h 140"/>
                <a:gd name="T16" fmla="*/ 75 w 109"/>
                <a:gd name="T17" fmla="*/ 90 h 140"/>
                <a:gd name="T18" fmla="*/ 85 w 109"/>
                <a:gd name="T19" fmla="*/ 89 h 140"/>
                <a:gd name="T20" fmla="*/ 85 w 109"/>
                <a:gd name="T21" fmla="*/ 89 h 140"/>
                <a:gd name="T22" fmla="*/ 104 w 109"/>
                <a:gd name="T23" fmla="*/ 87 h 140"/>
                <a:gd name="T24" fmla="*/ 105 w 109"/>
                <a:gd name="T25" fmla="*/ 73 h 140"/>
                <a:gd name="T26" fmla="*/ 109 w 109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40">
                  <a:moveTo>
                    <a:pt x="109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4" y="138"/>
                    <a:pt x="7" y="138"/>
                    <a:pt x="9" y="14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276"/>
            <p:cNvSpPr>
              <a:spLocks/>
            </p:cNvSpPr>
            <p:nvPr/>
          </p:nvSpPr>
          <p:spPr bwMode="auto">
            <a:xfrm>
              <a:off x="705716" y="5259985"/>
              <a:ext cx="23625" cy="115762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6 w 6"/>
                <a:gd name="T5" fmla="*/ 16 h 26"/>
                <a:gd name="T6" fmla="*/ 1 w 6"/>
                <a:gd name="T7" fmla="*/ 3 h 26"/>
                <a:gd name="T8" fmla="*/ 1 w 6"/>
                <a:gd name="T9" fmla="*/ 1 h 26"/>
                <a:gd name="T10" fmla="*/ 0 w 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4"/>
                    <a:pt x="5" y="20"/>
                    <a:pt x="6" y="16"/>
                  </a:cubicBezTo>
                  <a:cubicBezTo>
                    <a:pt x="3" y="13"/>
                    <a:pt x="1" y="8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277"/>
            <p:cNvSpPr>
              <a:spLocks/>
            </p:cNvSpPr>
            <p:nvPr/>
          </p:nvSpPr>
          <p:spPr bwMode="auto">
            <a:xfrm>
              <a:off x="705716" y="5099337"/>
              <a:ext cx="111037" cy="165374"/>
            </a:xfrm>
            <a:custGeom>
              <a:avLst/>
              <a:gdLst>
                <a:gd name="T0" fmla="*/ 8 w 27"/>
                <a:gd name="T1" fmla="*/ 0 h 37"/>
                <a:gd name="T2" fmla="*/ 7 w 27"/>
                <a:gd name="T3" fmla="*/ 0 h 37"/>
                <a:gd name="T4" fmla="*/ 3 w 27"/>
                <a:gd name="T5" fmla="*/ 1 h 37"/>
                <a:gd name="T6" fmla="*/ 1 w 27"/>
                <a:gd name="T7" fmla="*/ 1 h 37"/>
                <a:gd name="T8" fmla="*/ 0 w 27"/>
                <a:gd name="T9" fmla="*/ 2 h 37"/>
                <a:gd name="T10" fmla="*/ 0 w 27"/>
                <a:gd name="T11" fmla="*/ 36 h 37"/>
                <a:gd name="T12" fmla="*/ 1 w 27"/>
                <a:gd name="T13" fmla="*/ 37 h 37"/>
                <a:gd name="T14" fmla="*/ 20 w 27"/>
                <a:gd name="T15" fmla="*/ 20 h 37"/>
                <a:gd name="T16" fmla="*/ 27 w 27"/>
                <a:gd name="T17" fmla="*/ 21 h 37"/>
                <a:gd name="T18" fmla="*/ 27 w 27"/>
                <a:gd name="T19" fmla="*/ 19 h 37"/>
                <a:gd name="T20" fmla="*/ 27 w 27"/>
                <a:gd name="T21" fmla="*/ 15 h 37"/>
                <a:gd name="T22" fmla="*/ 16 w 27"/>
                <a:gd name="T23" fmla="*/ 2 h 37"/>
                <a:gd name="T24" fmla="*/ 8 w 27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27"/>
                    <a:pt x="11" y="20"/>
                    <a:pt x="20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0"/>
                    <a:pt x="27" y="19"/>
                  </a:cubicBezTo>
                  <a:cubicBezTo>
                    <a:pt x="27" y="18"/>
                    <a:pt x="27" y="16"/>
                    <a:pt x="27" y="15"/>
                  </a:cubicBezTo>
                  <a:cubicBezTo>
                    <a:pt x="26" y="9"/>
                    <a:pt x="22" y="4"/>
                    <a:pt x="16" y="2"/>
                  </a:cubicBezTo>
                  <a:cubicBezTo>
                    <a:pt x="14" y="0"/>
                    <a:pt x="11" y="0"/>
                    <a:pt x="8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278"/>
            <p:cNvSpPr>
              <a:spLocks noEditPoints="1"/>
            </p:cNvSpPr>
            <p:nvPr/>
          </p:nvSpPr>
          <p:spPr bwMode="auto">
            <a:xfrm>
              <a:off x="788403" y="5356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279"/>
            <p:cNvSpPr>
              <a:spLocks/>
            </p:cNvSpPr>
            <p:nvPr/>
          </p:nvSpPr>
          <p:spPr bwMode="auto">
            <a:xfrm>
              <a:off x="708079" y="5189111"/>
              <a:ext cx="160649" cy="167736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0 w 38"/>
                <a:gd name="T5" fmla="*/ 19 h 38"/>
                <a:gd name="T6" fmla="*/ 5 w 38"/>
                <a:gd name="T7" fmla="*/ 32 h 38"/>
                <a:gd name="T8" fmla="*/ 6 w 38"/>
                <a:gd name="T9" fmla="*/ 33 h 38"/>
                <a:gd name="T10" fmla="*/ 6 w 38"/>
                <a:gd name="T11" fmla="*/ 33 h 38"/>
                <a:gd name="T12" fmla="*/ 6 w 38"/>
                <a:gd name="T13" fmla="*/ 33 h 38"/>
                <a:gd name="T14" fmla="*/ 19 w 38"/>
                <a:gd name="T15" fmla="*/ 38 h 38"/>
                <a:gd name="T16" fmla="*/ 19 w 38"/>
                <a:gd name="T17" fmla="*/ 38 h 38"/>
                <a:gd name="T18" fmla="*/ 19 w 38"/>
                <a:gd name="T19" fmla="*/ 38 h 38"/>
                <a:gd name="T20" fmla="*/ 19 w 38"/>
                <a:gd name="T21" fmla="*/ 38 h 38"/>
                <a:gd name="T22" fmla="*/ 19 w 38"/>
                <a:gd name="T23" fmla="*/ 38 h 38"/>
                <a:gd name="T24" fmla="*/ 19 w 38"/>
                <a:gd name="T25" fmla="*/ 38 h 38"/>
                <a:gd name="T26" fmla="*/ 19 w 38"/>
                <a:gd name="T27" fmla="*/ 38 h 38"/>
                <a:gd name="T28" fmla="*/ 36 w 38"/>
                <a:gd name="T29" fmla="*/ 28 h 38"/>
                <a:gd name="T30" fmla="*/ 36 w 38"/>
                <a:gd name="T31" fmla="*/ 28 h 38"/>
                <a:gd name="T32" fmla="*/ 38 w 38"/>
                <a:gd name="T33" fmla="*/ 19 h 38"/>
                <a:gd name="T34" fmla="*/ 26 w 38"/>
                <a:gd name="T35" fmla="*/ 1 h 38"/>
                <a:gd name="T36" fmla="*/ 19 w 38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10" y="0"/>
                    <a:pt x="1" y="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4"/>
                    <a:pt x="2" y="29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8"/>
                    <a:pt x="33" y="34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25"/>
                    <a:pt x="38" y="22"/>
                    <a:pt x="38" y="19"/>
                  </a:cubicBezTo>
                  <a:cubicBezTo>
                    <a:pt x="38" y="11"/>
                    <a:pt x="33" y="4"/>
                    <a:pt x="26" y="1"/>
                  </a:cubicBezTo>
                  <a:cubicBezTo>
                    <a:pt x="24" y="0"/>
                    <a:pt x="22" y="0"/>
                    <a:pt x="19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280"/>
            <p:cNvSpPr>
              <a:spLocks/>
            </p:cNvSpPr>
            <p:nvPr/>
          </p:nvSpPr>
          <p:spPr bwMode="auto">
            <a:xfrm>
              <a:off x="3883252" y="5942742"/>
              <a:ext cx="1658461" cy="663857"/>
            </a:xfrm>
            <a:custGeom>
              <a:avLst/>
              <a:gdLst>
                <a:gd name="T0" fmla="*/ 0 w 396"/>
                <a:gd name="T1" fmla="*/ 150 h 150"/>
                <a:gd name="T2" fmla="*/ 396 w 396"/>
                <a:gd name="T3" fmla="*/ 150 h 150"/>
                <a:gd name="T4" fmla="*/ 394 w 396"/>
                <a:gd name="T5" fmla="*/ 138 h 150"/>
                <a:gd name="T6" fmla="*/ 387 w 396"/>
                <a:gd name="T7" fmla="*/ 121 h 150"/>
                <a:gd name="T8" fmla="*/ 361 w 396"/>
                <a:gd name="T9" fmla="*/ 95 h 150"/>
                <a:gd name="T10" fmla="*/ 360 w 396"/>
                <a:gd name="T11" fmla="*/ 94 h 150"/>
                <a:gd name="T12" fmla="*/ 324 w 396"/>
                <a:gd name="T13" fmla="*/ 85 h 150"/>
                <a:gd name="T14" fmla="*/ 314 w 396"/>
                <a:gd name="T15" fmla="*/ 86 h 150"/>
                <a:gd name="T16" fmla="*/ 314 w 396"/>
                <a:gd name="T17" fmla="*/ 81 h 150"/>
                <a:gd name="T18" fmla="*/ 247 w 396"/>
                <a:gd name="T19" fmla="*/ 14 h 150"/>
                <a:gd name="T20" fmla="*/ 210 w 396"/>
                <a:gd name="T21" fmla="*/ 25 h 150"/>
                <a:gd name="T22" fmla="*/ 168 w 396"/>
                <a:gd name="T23" fmla="*/ 0 h 150"/>
                <a:gd name="T24" fmla="*/ 121 w 396"/>
                <a:gd name="T25" fmla="*/ 41 h 150"/>
                <a:gd name="T26" fmla="*/ 104 w 396"/>
                <a:gd name="T27" fmla="*/ 38 h 150"/>
                <a:gd name="T28" fmla="*/ 57 w 396"/>
                <a:gd name="T29" fmla="*/ 85 h 150"/>
                <a:gd name="T30" fmla="*/ 59 w 396"/>
                <a:gd name="T31" fmla="*/ 97 h 150"/>
                <a:gd name="T32" fmla="*/ 58 w 396"/>
                <a:gd name="T33" fmla="*/ 97 h 150"/>
                <a:gd name="T34" fmla="*/ 0 w 396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150">
                  <a:moveTo>
                    <a:pt x="0" y="150"/>
                  </a:moveTo>
                  <a:cubicBezTo>
                    <a:pt x="396" y="150"/>
                    <a:pt x="396" y="150"/>
                    <a:pt x="396" y="150"/>
                  </a:cubicBezTo>
                  <a:cubicBezTo>
                    <a:pt x="396" y="146"/>
                    <a:pt x="395" y="142"/>
                    <a:pt x="394" y="138"/>
                  </a:cubicBezTo>
                  <a:cubicBezTo>
                    <a:pt x="391" y="132"/>
                    <a:pt x="389" y="126"/>
                    <a:pt x="387" y="121"/>
                  </a:cubicBezTo>
                  <a:cubicBezTo>
                    <a:pt x="380" y="110"/>
                    <a:pt x="372" y="101"/>
                    <a:pt x="361" y="95"/>
                  </a:cubicBezTo>
                  <a:cubicBezTo>
                    <a:pt x="360" y="94"/>
                    <a:pt x="360" y="94"/>
                    <a:pt x="360" y="94"/>
                  </a:cubicBezTo>
                  <a:cubicBezTo>
                    <a:pt x="349" y="88"/>
                    <a:pt x="337" y="85"/>
                    <a:pt x="324" y="85"/>
                  </a:cubicBezTo>
                  <a:cubicBezTo>
                    <a:pt x="321" y="85"/>
                    <a:pt x="317" y="86"/>
                    <a:pt x="314" y="86"/>
                  </a:cubicBezTo>
                  <a:cubicBezTo>
                    <a:pt x="314" y="84"/>
                    <a:pt x="314" y="83"/>
                    <a:pt x="314" y="81"/>
                  </a:cubicBezTo>
                  <a:cubicBezTo>
                    <a:pt x="314" y="44"/>
                    <a:pt x="283" y="14"/>
                    <a:pt x="247" y="14"/>
                  </a:cubicBezTo>
                  <a:cubicBezTo>
                    <a:pt x="233" y="14"/>
                    <a:pt x="220" y="18"/>
                    <a:pt x="210" y="25"/>
                  </a:cubicBezTo>
                  <a:cubicBezTo>
                    <a:pt x="203" y="11"/>
                    <a:pt x="189" y="0"/>
                    <a:pt x="168" y="0"/>
                  </a:cubicBezTo>
                  <a:cubicBezTo>
                    <a:pt x="140" y="0"/>
                    <a:pt x="124" y="20"/>
                    <a:pt x="121" y="41"/>
                  </a:cubicBezTo>
                  <a:cubicBezTo>
                    <a:pt x="115" y="39"/>
                    <a:pt x="110" y="38"/>
                    <a:pt x="104" y="38"/>
                  </a:cubicBezTo>
                  <a:cubicBezTo>
                    <a:pt x="78" y="38"/>
                    <a:pt x="57" y="59"/>
                    <a:pt x="57" y="85"/>
                  </a:cubicBezTo>
                  <a:cubicBezTo>
                    <a:pt x="57" y="89"/>
                    <a:pt x="58" y="93"/>
                    <a:pt x="5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28" y="97"/>
                    <a:pt x="2" y="121"/>
                    <a:pt x="0" y="15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281"/>
            <p:cNvSpPr>
              <a:spLocks/>
            </p:cNvSpPr>
            <p:nvPr/>
          </p:nvSpPr>
          <p:spPr bwMode="auto">
            <a:xfrm>
              <a:off x="4759733" y="6004166"/>
              <a:ext cx="439421" cy="297672"/>
            </a:xfrm>
            <a:custGeom>
              <a:avLst/>
              <a:gdLst>
                <a:gd name="T0" fmla="*/ 38 w 105"/>
                <a:gd name="T1" fmla="*/ 0 h 67"/>
                <a:gd name="T2" fmla="*/ 1 w 105"/>
                <a:gd name="T3" fmla="*/ 11 h 67"/>
                <a:gd name="T4" fmla="*/ 0 w 105"/>
                <a:gd name="T5" fmla="*/ 11 h 67"/>
                <a:gd name="T6" fmla="*/ 1 w 105"/>
                <a:gd name="T7" fmla="*/ 11 h 67"/>
                <a:gd name="T8" fmla="*/ 38 w 105"/>
                <a:gd name="T9" fmla="*/ 0 h 67"/>
                <a:gd name="T10" fmla="*/ 105 w 105"/>
                <a:gd name="T11" fmla="*/ 67 h 67"/>
                <a:gd name="T12" fmla="*/ 105 w 105"/>
                <a:gd name="T13" fmla="*/ 67 h 67"/>
                <a:gd name="T14" fmla="*/ 38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38" y="0"/>
                  </a:moveTo>
                  <a:cubicBezTo>
                    <a:pt x="24" y="0"/>
                    <a:pt x="11" y="4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1" y="4"/>
                    <a:pt x="24" y="0"/>
                    <a:pt x="38" y="0"/>
                  </a:cubicBezTo>
                  <a:cubicBezTo>
                    <a:pt x="74" y="0"/>
                    <a:pt x="105" y="30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30"/>
                    <a:pt x="74" y="0"/>
                    <a:pt x="38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282"/>
            <p:cNvSpPr>
              <a:spLocks/>
            </p:cNvSpPr>
            <p:nvPr/>
          </p:nvSpPr>
          <p:spPr bwMode="auto">
            <a:xfrm>
              <a:off x="4721933" y="5994717"/>
              <a:ext cx="819781" cy="611882"/>
            </a:xfrm>
            <a:custGeom>
              <a:avLst/>
              <a:gdLst>
                <a:gd name="T0" fmla="*/ 0 w 196"/>
                <a:gd name="T1" fmla="*/ 0 h 138"/>
                <a:gd name="T2" fmla="*/ 0 w 196"/>
                <a:gd name="T3" fmla="*/ 138 h 138"/>
                <a:gd name="T4" fmla="*/ 196 w 196"/>
                <a:gd name="T5" fmla="*/ 138 h 138"/>
                <a:gd name="T6" fmla="*/ 194 w 196"/>
                <a:gd name="T7" fmla="*/ 126 h 138"/>
                <a:gd name="T8" fmla="*/ 187 w 196"/>
                <a:gd name="T9" fmla="*/ 109 h 138"/>
                <a:gd name="T10" fmla="*/ 161 w 196"/>
                <a:gd name="T11" fmla="*/ 83 h 138"/>
                <a:gd name="T12" fmla="*/ 160 w 196"/>
                <a:gd name="T13" fmla="*/ 82 h 138"/>
                <a:gd name="T14" fmla="*/ 124 w 196"/>
                <a:gd name="T15" fmla="*/ 73 h 138"/>
                <a:gd name="T16" fmla="*/ 114 w 196"/>
                <a:gd name="T17" fmla="*/ 74 h 138"/>
                <a:gd name="T18" fmla="*/ 114 w 196"/>
                <a:gd name="T19" fmla="*/ 74 h 138"/>
                <a:gd name="T20" fmla="*/ 114 w 196"/>
                <a:gd name="T21" fmla="*/ 74 h 138"/>
                <a:gd name="T22" fmla="*/ 114 w 196"/>
                <a:gd name="T23" fmla="*/ 69 h 138"/>
                <a:gd name="T24" fmla="*/ 47 w 196"/>
                <a:gd name="T25" fmla="*/ 2 h 138"/>
                <a:gd name="T26" fmla="*/ 10 w 196"/>
                <a:gd name="T27" fmla="*/ 13 h 138"/>
                <a:gd name="T28" fmla="*/ 9 w 196"/>
                <a:gd name="T29" fmla="*/ 13 h 138"/>
                <a:gd name="T30" fmla="*/ 0 w 196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4"/>
                    <a:pt x="195" y="130"/>
                    <a:pt x="194" y="126"/>
                  </a:cubicBezTo>
                  <a:cubicBezTo>
                    <a:pt x="191" y="120"/>
                    <a:pt x="189" y="114"/>
                    <a:pt x="187" y="109"/>
                  </a:cubicBezTo>
                  <a:cubicBezTo>
                    <a:pt x="180" y="98"/>
                    <a:pt x="172" y="89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49" y="76"/>
                    <a:pt x="137" y="73"/>
                    <a:pt x="124" y="73"/>
                  </a:cubicBezTo>
                  <a:cubicBezTo>
                    <a:pt x="121" y="73"/>
                    <a:pt x="117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2"/>
                    <a:pt x="114" y="71"/>
                    <a:pt x="114" y="69"/>
                  </a:cubicBezTo>
                  <a:cubicBezTo>
                    <a:pt x="114" y="32"/>
                    <a:pt x="83" y="2"/>
                    <a:pt x="47" y="2"/>
                  </a:cubicBezTo>
                  <a:cubicBezTo>
                    <a:pt x="33" y="2"/>
                    <a:pt x="20" y="6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283"/>
            <p:cNvSpPr>
              <a:spLocks/>
            </p:cNvSpPr>
            <p:nvPr/>
          </p:nvSpPr>
          <p:spPr bwMode="auto">
            <a:xfrm>
              <a:off x="4072251" y="6093941"/>
              <a:ext cx="392172" cy="415796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3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3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284"/>
            <p:cNvSpPr>
              <a:spLocks/>
            </p:cNvSpPr>
            <p:nvPr/>
          </p:nvSpPr>
          <p:spPr bwMode="auto">
            <a:xfrm>
              <a:off x="4225812" y="6261677"/>
              <a:ext cx="89774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85"/>
            <p:cNvSpPr>
              <a:spLocks/>
            </p:cNvSpPr>
            <p:nvPr/>
          </p:nvSpPr>
          <p:spPr bwMode="auto">
            <a:xfrm>
              <a:off x="4473872" y="5888405"/>
              <a:ext cx="394534" cy="418159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4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4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286"/>
            <p:cNvSpPr>
              <a:spLocks/>
            </p:cNvSpPr>
            <p:nvPr/>
          </p:nvSpPr>
          <p:spPr bwMode="auto">
            <a:xfrm>
              <a:off x="4629796" y="6058503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287"/>
            <p:cNvSpPr>
              <a:spLocks/>
            </p:cNvSpPr>
            <p:nvPr/>
          </p:nvSpPr>
          <p:spPr bwMode="auto">
            <a:xfrm>
              <a:off x="4913294" y="6070316"/>
              <a:ext cx="380359" cy="413434"/>
            </a:xfrm>
            <a:custGeom>
              <a:avLst/>
              <a:gdLst>
                <a:gd name="T0" fmla="*/ 1 w 91"/>
                <a:gd name="T1" fmla="*/ 45 h 93"/>
                <a:gd name="T2" fmla="*/ 37 w 91"/>
                <a:gd name="T3" fmla="*/ 43 h 93"/>
                <a:gd name="T4" fmla="*/ 14 w 91"/>
                <a:gd name="T5" fmla="*/ 12 h 93"/>
                <a:gd name="T6" fmla="*/ 42 w 91"/>
                <a:gd name="T7" fmla="*/ 38 h 93"/>
                <a:gd name="T8" fmla="*/ 46 w 91"/>
                <a:gd name="T9" fmla="*/ 0 h 93"/>
                <a:gd name="T10" fmla="*/ 49 w 91"/>
                <a:gd name="T11" fmla="*/ 37 h 93"/>
                <a:gd name="T12" fmla="*/ 78 w 91"/>
                <a:gd name="T13" fmla="*/ 15 h 93"/>
                <a:gd name="T14" fmla="*/ 54 w 91"/>
                <a:gd name="T15" fmla="*/ 42 h 93"/>
                <a:gd name="T16" fmla="*/ 91 w 91"/>
                <a:gd name="T17" fmla="*/ 48 h 93"/>
                <a:gd name="T18" fmla="*/ 55 w 91"/>
                <a:gd name="T19" fmla="*/ 50 h 93"/>
                <a:gd name="T20" fmla="*/ 77 w 91"/>
                <a:gd name="T21" fmla="*/ 80 h 93"/>
                <a:gd name="T22" fmla="*/ 50 w 91"/>
                <a:gd name="T23" fmla="*/ 55 h 93"/>
                <a:gd name="T24" fmla="*/ 46 w 91"/>
                <a:gd name="T25" fmla="*/ 93 h 93"/>
                <a:gd name="T26" fmla="*/ 43 w 91"/>
                <a:gd name="T27" fmla="*/ 55 h 93"/>
                <a:gd name="T28" fmla="*/ 14 w 91"/>
                <a:gd name="T29" fmla="*/ 78 h 93"/>
                <a:gd name="T30" fmla="*/ 38 w 91"/>
                <a:gd name="T31" fmla="*/ 50 h 93"/>
                <a:gd name="T32" fmla="*/ 1 w 91"/>
                <a:gd name="T33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1" y="45"/>
                  </a:moveTo>
                  <a:cubicBezTo>
                    <a:pt x="0" y="32"/>
                    <a:pt x="23" y="38"/>
                    <a:pt x="37" y="43"/>
                  </a:cubicBezTo>
                  <a:cubicBezTo>
                    <a:pt x="25" y="35"/>
                    <a:pt x="6" y="21"/>
                    <a:pt x="14" y="12"/>
                  </a:cubicBezTo>
                  <a:cubicBezTo>
                    <a:pt x="23" y="3"/>
                    <a:pt x="35" y="24"/>
                    <a:pt x="42" y="38"/>
                  </a:cubicBezTo>
                  <a:cubicBezTo>
                    <a:pt x="38" y="23"/>
                    <a:pt x="34" y="0"/>
                    <a:pt x="46" y="0"/>
                  </a:cubicBezTo>
                  <a:cubicBezTo>
                    <a:pt x="58" y="0"/>
                    <a:pt x="53" y="23"/>
                    <a:pt x="49" y="37"/>
                  </a:cubicBezTo>
                  <a:cubicBezTo>
                    <a:pt x="56" y="25"/>
                    <a:pt x="69" y="6"/>
                    <a:pt x="78" y="15"/>
                  </a:cubicBezTo>
                  <a:cubicBezTo>
                    <a:pt x="87" y="24"/>
                    <a:pt x="67" y="36"/>
                    <a:pt x="54" y="42"/>
                  </a:cubicBezTo>
                  <a:cubicBezTo>
                    <a:pt x="68" y="39"/>
                    <a:pt x="90" y="35"/>
                    <a:pt x="91" y="48"/>
                  </a:cubicBezTo>
                  <a:cubicBezTo>
                    <a:pt x="91" y="61"/>
                    <a:pt x="69" y="55"/>
                    <a:pt x="55" y="50"/>
                  </a:cubicBezTo>
                  <a:cubicBezTo>
                    <a:pt x="67" y="57"/>
                    <a:pt x="86" y="71"/>
                    <a:pt x="77" y="80"/>
                  </a:cubicBezTo>
                  <a:cubicBezTo>
                    <a:pt x="69" y="89"/>
                    <a:pt x="57" y="69"/>
                    <a:pt x="50" y="55"/>
                  </a:cubicBezTo>
                  <a:cubicBezTo>
                    <a:pt x="54" y="69"/>
                    <a:pt x="58" y="93"/>
                    <a:pt x="46" y="93"/>
                  </a:cubicBezTo>
                  <a:cubicBezTo>
                    <a:pt x="33" y="93"/>
                    <a:pt x="38" y="70"/>
                    <a:pt x="43" y="55"/>
                  </a:cubicBezTo>
                  <a:cubicBezTo>
                    <a:pt x="36" y="68"/>
                    <a:pt x="23" y="87"/>
                    <a:pt x="14" y="78"/>
                  </a:cubicBezTo>
                  <a:cubicBezTo>
                    <a:pt x="5" y="69"/>
                    <a:pt x="25" y="57"/>
                    <a:pt x="38" y="50"/>
                  </a:cubicBezTo>
                  <a:cubicBezTo>
                    <a:pt x="24" y="54"/>
                    <a:pt x="1" y="57"/>
                    <a:pt x="1" y="45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288"/>
            <p:cNvSpPr>
              <a:spLocks/>
            </p:cNvSpPr>
            <p:nvPr/>
          </p:nvSpPr>
          <p:spPr bwMode="auto">
            <a:xfrm>
              <a:off x="5064492" y="6235689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294"/>
            <p:cNvSpPr>
              <a:spLocks/>
            </p:cNvSpPr>
            <p:nvPr/>
          </p:nvSpPr>
          <p:spPr bwMode="auto">
            <a:xfrm>
              <a:off x="2451589" y="5994717"/>
              <a:ext cx="607157" cy="701656"/>
            </a:xfrm>
            <a:custGeom>
              <a:avLst/>
              <a:gdLst>
                <a:gd name="T0" fmla="*/ 0 w 145"/>
                <a:gd name="T1" fmla="*/ 154 h 158"/>
                <a:gd name="T2" fmla="*/ 1 w 145"/>
                <a:gd name="T3" fmla="*/ 151 h 158"/>
                <a:gd name="T4" fmla="*/ 3 w 145"/>
                <a:gd name="T5" fmla="*/ 143 h 158"/>
                <a:gd name="T6" fmla="*/ 11 w 145"/>
                <a:gd name="T7" fmla="*/ 118 h 158"/>
                <a:gd name="T8" fmla="*/ 26 w 145"/>
                <a:gd name="T9" fmla="*/ 85 h 158"/>
                <a:gd name="T10" fmla="*/ 37 w 145"/>
                <a:gd name="T11" fmla="*/ 67 h 158"/>
                <a:gd name="T12" fmla="*/ 50 w 145"/>
                <a:gd name="T13" fmla="*/ 50 h 158"/>
                <a:gd name="T14" fmla="*/ 57 w 145"/>
                <a:gd name="T15" fmla="*/ 43 h 158"/>
                <a:gd name="T16" fmla="*/ 65 w 145"/>
                <a:gd name="T17" fmla="*/ 35 h 158"/>
                <a:gd name="T18" fmla="*/ 81 w 145"/>
                <a:gd name="T19" fmla="*/ 23 h 158"/>
                <a:gd name="T20" fmla="*/ 89 w 145"/>
                <a:gd name="T21" fmla="*/ 17 h 158"/>
                <a:gd name="T22" fmla="*/ 97 w 145"/>
                <a:gd name="T23" fmla="*/ 13 h 158"/>
                <a:gd name="T24" fmla="*/ 113 w 145"/>
                <a:gd name="T25" fmla="*/ 7 h 158"/>
                <a:gd name="T26" fmla="*/ 120 w 145"/>
                <a:gd name="T27" fmla="*/ 5 h 158"/>
                <a:gd name="T28" fmla="*/ 126 w 145"/>
                <a:gd name="T29" fmla="*/ 3 h 158"/>
                <a:gd name="T30" fmla="*/ 136 w 145"/>
                <a:gd name="T31" fmla="*/ 1 h 158"/>
                <a:gd name="T32" fmla="*/ 145 w 145"/>
                <a:gd name="T33" fmla="*/ 0 h 158"/>
                <a:gd name="T34" fmla="*/ 137 w 145"/>
                <a:gd name="T35" fmla="*/ 3 h 158"/>
                <a:gd name="T36" fmla="*/ 128 w 145"/>
                <a:gd name="T37" fmla="*/ 7 h 158"/>
                <a:gd name="T38" fmla="*/ 122 w 145"/>
                <a:gd name="T39" fmla="*/ 11 h 158"/>
                <a:gd name="T40" fmla="*/ 116 w 145"/>
                <a:gd name="T41" fmla="*/ 14 h 158"/>
                <a:gd name="T42" fmla="*/ 104 w 145"/>
                <a:gd name="T43" fmla="*/ 23 h 158"/>
                <a:gd name="T44" fmla="*/ 98 w 145"/>
                <a:gd name="T45" fmla="*/ 29 h 158"/>
                <a:gd name="T46" fmla="*/ 92 w 145"/>
                <a:gd name="T47" fmla="*/ 35 h 158"/>
                <a:gd name="T48" fmla="*/ 81 w 145"/>
                <a:gd name="T49" fmla="*/ 50 h 158"/>
                <a:gd name="T50" fmla="*/ 76 w 145"/>
                <a:gd name="T51" fmla="*/ 57 h 158"/>
                <a:gd name="T52" fmla="*/ 72 w 145"/>
                <a:gd name="T53" fmla="*/ 65 h 158"/>
                <a:gd name="T54" fmla="*/ 65 w 145"/>
                <a:gd name="T55" fmla="*/ 82 h 158"/>
                <a:gd name="T56" fmla="*/ 60 w 145"/>
                <a:gd name="T57" fmla="*/ 99 h 158"/>
                <a:gd name="T58" fmla="*/ 54 w 145"/>
                <a:gd name="T59" fmla="*/ 129 h 158"/>
                <a:gd name="T60" fmla="*/ 53 w 145"/>
                <a:gd name="T61" fmla="*/ 151 h 158"/>
                <a:gd name="T62" fmla="*/ 53 w 145"/>
                <a:gd name="T63" fmla="*/ 156 h 158"/>
                <a:gd name="T64" fmla="*/ 53 w 145"/>
                <a:gd name="T65" fmla="*/ 158 h 158"/>
                <a:gd name="T66" fmla="*/ 53 w 145"/>
                <a:gd name="T67" fmla="*/ 158 h 158"/>
                <a:gd name="T68" fmla="*/ 0 w 145"/>
                <a:gd name="T69" fmla="*/ 1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0" y="154"/>
                  </a:moveTo>
                  <a:cubicBezTo>
                    <a:pt x="0" y="154"/>
                    <a:pt x="1" y="153"/>
                    <a:pt x="1" y="151"/>
                  </a:cubicBezTo>
                  <a:cubicBezTo>
                    <a:pt x="1" y="149"/>
                    <a:pt x="2" y="147"/>
                    <a:pt x="3" y="143"/>
                  </a:cubicBezTo>
                  <a:cubicBezTo>
                    <a:pt x="4" y="137"/>
                    <a:pt x="7" y="128"/>
                    <a:pt x="11" y="118"/>
                  </a:cubicBezTo>
                  <a:cubicBezTo>
                    <a:pt x="15" y="108"/>
                    <a:pt x="20" y="97"/>
                    <a:pt x="26" y="85"/>
                  </a:cubicBezTo>
                  <a:cubicBezTo>
                    <a:pt x="29" y="79"/>
                    <a:pt x="33" y="73"/>
                    <a:pt x="37" y="67"/>
                  </a:cubicBezTo>
                  <a:cubicBezTo>
                    <a:pt x="41" y="62"/>
                    <a:pt x="45" y="56"/>
                    <a:pt x="50" y="50"/>
                  </a:cubicBezTo>
                  <a:cubicBezTo>
                    <a:pt x="52" y="48"/>
                    <a:pt x="55" y="45"/>
                    <a:pt x="57" y="43"/>
                  </a:cubicBezTo>
                  <a:cubicBezTo>
                    <a:pt x="60" y="40"/>
                    <a:pt x="62" y="38"/>
                    <a:pt x="65" y="35"/>
                  </a:cubicBezTo>
                  <a:cubicBezTo>
                    <a:pt x="70" y="31"/>
                    <a:pt x="76" y="26"/>
                    <a:pt x="81" y="23"/>
                  </a:cubicBezTo>
                  <a:cubicBezTo>
                    <a:pt x="84" y="21"/>
                    <a:pt x="86" y="19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103" y="11"/>
                    <a:pt x="108" y="8"/>
                    <a:pt x="113" y="7"/>
                  </a:cubicBezTo>
                  <a:cubicBezTo>
                    <a:pt x="115" y="6"/>
                    <a:pt x="117" y="5"/>
                    <a:pt x="120" y="5"/>
                  </a:cubicBezTo>
                  <a:cubicBezTo>
                    <a:pt x="122" y="4"/>
                    <a:pt x="124" y="3"/>
                    <a:pt x="126" y="3"/>
                  </a:cubicBezTo>
                  <a:cubicBezTo>
                    <a:pt x="130" y="2"/>
                    <a:pt x="133" y="1"/>
                    <a:pt x="136" y="1"/>
                  </a:cubicBezTo>
                  <a:cubicBezTo>
                    <a:pt x="142" y="0"/>
                    <a:pt x="145" y="0"/>
                    <a:pt x="145" y="0"/>
                  </a:cubicBezTo>
                  <a:cubicBezTo>
                    <a:pt x="145" y="0"/>
                    <a:pt x="142" y="1"/>
                    <a:pt x="137" y="3"/>
                  </a:cubicBezTo>
                  <a:cubicBezTo>
                    <a:pt x="134" y="4"/>
                    <a:pt x="131" y="6"/>
                    <a:pt x="128" y="7"/>
                  </a:cubicBezTo>
                  <a:cubicBezTo>
                    <a:pt x="126" y="8"/>
                    <a:pt x="124" y="9"/>
                    <a:pt x="122" y="11"/>
                  </a:cubicBezTo>
                  <a:cubicBezTo>
                    <a:pt x="120" y="12"/>
                    <a:pt x="118" y="13"/>
                    <a:pt x="116" y="14"/>
                  </a:cubicBezTo>
                  <a:cubicBezTo>
                    <a:pt x="112" y="17"/>
                    <a:pt x="108" y="20"/>
                    <a:pt x="104" y="23"/>
                  </a:cubicBezTo>
                  <a:cubicBezTo>
                    <a:pt x="102" y="25"/>
                    <a:pt x="100" y="27"/>
                    <a:pt x="98" y="29"/>
                  </a:cubicBezTo>
                  <a:cubicBezTo>
                    <a:pt x="96" y="31"/>
                    <a:pt x="94" y="33"/>
                    <a:pt x="92" y="35"/>
                  </a:cubicBezTo>
                  <a:cubicBezTo>
                    <a:pt x="88" y="40"/>
                    <a:pt x="84" y="44"/>
                    <a:pt x="81" y="50"/>
                  </a:cubicBezTo>
                  <a:cubicBezTo>
                    <a:pt x="79" y="52"/>
                    <a:pt x="78" y="55"/>
                    <a:pt x="76" y="57"/>
                  </a:cubicBezTo>
                  <a:cubicBezTo>
                    <a:pt x="75" y="60"/>
                    <a:pt x="73" y="63"/>
                    <a:pt x="72" y="65"/>
                  </a:cubicBezTo>
                  <a:cubicBezTo>
                    <a:pt x="69" y="71"/>
                    <a:pt x="67" y="76"/>
                    <a:pt x="65" y="82"/>
                  </a:cubicBezTo>
                  <a:cubicBezTo>
                    <a:pt x="63" y="88"/>
                    <a:pt x="61" y="93"/>
                    <a:pt x="60" y="99"/>
                  </a:cubicBezTo>
                  <a:cubicBezTo>
                    <a:pt x="57" y="110"/>
                    <a:pt x="55" y="120"/>
                    <a:pt x="54" y="129"/>
                  </a:cubicBezTo>
                  <a:cubicBezTo>
                    <a:pt x="53" y="138"/>
                    <a:pt x="53" y="146"/>
                    <a:pt x="53" y="151"/>
                  </a:cubicBezTo>
                  <a:cubicBezTo>
                    <a:pt x="53" y="153"/>
                    <a:pt x="53" y="155"/>
                    <a:pt x="53" y="156"/>
                  </a:cubicBezTo>
                  <a:cubicBezTo>
                    <a:pt x="53" y="157"/>
                    <a:pt x="53" y="157"/>
                    <a:pt x="53" y="158"/>
                  </a:cubicBezTo>
                  <a:cubicBezTo>
                    <a:pt x="53" y="158"/>
                    <a:pt x="53" y="158"/>
                    <a:pt x="53" y="158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295"/>
            <p:cNvSpPr>
              <a:spLocks/>
            </p:cNvSpPr>
            <p:nvPr/>
          </p:nvSpPr>
          <p:spPr bwMode="auto">
            <a:xfrm>
              <a:off x="2120842" y="5994717"/>
              <a:ext cx="607157" cy="701656"/>
            </a:xfrm>
            <a:custGeom>
              <a:avLst/>
              <a:gdLst>
                <a:gd name="T0" fmla="*/ 92 w 145"/>
                <a:gd name="T1" fmla="*/ 158 h 158"/>
                <a:gd name="T2" fmla="*/ 93 w 145"/>
                <a:gd name="T3" fmla="*/ 158 h 158"/>
                <a:gd name="T4" fmla="*/ 93 w 145"/>
                <a:gd name="T5" fmla="*/ 156 h 158"/>
                <a:gd name="T6" fmla="*/ 93 w 145"/>
                <a:gd name="T7" fmla="*/ 151 h 158"/>
                <a:gd name="T8" fmla="*/ 92 w 145"/>
                <a:gd name="T9" fmla="*/ 129 h 158"/>
                <a:gd name="T10" fmla="*/ 86 w 145"/>
                <a:gd name="T11" fmla="*/ 99 h 158"/>
                <a:gd name="T12" fmla="*/ 81 w 145"/>
                <a:gd name="T13" fmla="*/ 82 h 158"/>
                <a:gd name="T14" fmla="*/ 74 w 145"/>
                <a:gd name="T15" fmla="*/ 65 h 158"/>
                <a:gd name="T16" fmla="*/ 69 w 145"/>
                <a:gd name="T17" fmla="*/ 57 h 158"/>
                <a:gd name="T18" fmla="*/ 65 w 145"/>
                <a:gd name="T19" fmla="*/ 50 h 158"/>
                <a:gd name="T20" fmla="*/ 54 w 145"/>
                <a:gd name="T21" fmla="*/ 35 h 158"/>
                <a:gd name="T22" fmla="*/ 48 w 145"/>
                <a:gd name="T23" fmla="*/ 29 h 158"/>
                <a:gd name="T24" fmla="*/ 42 w 145"/>
                <a:gd name="T25" fmla="*/ 23 h 158"/>
                <a:gd name="T26" fmla="*/ 30 w 145"/>
                <a:gd name="T27" fmla="*/ 14 h 158"/>
                <a:gd name="T28" fmla="*/ 24 w 145"/>
                <a:gd name="T29" fmla="*/ 11 h 158"/>
                <a:gd name="T30" fmla="*/ 18 w 145"/>
                <a:gd name="T31" fmla="*/ 7 h 158"/>
                <a:gd name="T32" fmla="*/ 9 w 145"/>
                <a:gd name="T33" fmla="*/ 3 h 158"/>
                <a:gd name="T34" fmla="*/ 0 w 145"/>
                <a:gd name="T35" fmla="*/ 0 h 158"/>
                <a:gd name="T36" fmla="*/ 10 w 145"/>
                <a:gd name="T37" fmla="*/ 1 h 158"/>
                <a:gd name="T38" fmla="*/ 20 w 145"/>
                <a:gd name="T39" fmla="*/ 3 h 158"/>
                <a:gd name="T40" fmla="*/ 26 w 145"/>
                <a:gd name="T41" fmla="*/ 5 h 158"/>
                <a:gd name="T42" fmla="*/ 33 w 145"/>
                <a:gd name="T43" fmla="*/ 7 h 158"/>
                <a:gd name="T44" fmla="*/ 49 w 145"/>
                <a:gd name="T45" fmla="*/ 13 h 158"/>
                <a:gd name="T46" fmla="*/ 57 w 145"/>
                <a:gd name="T47" fmla="*/ 17 h 158"/>
                <a:gd name="T48" fmla="*/ 65 w 145"/>
                <a:gd name="T49" fmla="*/ 23 h 158"/>
                <a:gd name="T50" fmla="*/ 81 w 145"/>
                <a:gd name="T51" fmla="*/ 35 h 158"/>
                <a:gd name="T52" fmla="*/ 88 w 145"/>
                <a:gd name="T53" fmla="*/ 43 h 158"/>
                <a:gd name="T54" fmla="*/ 96 w 145"/>
                <a:gd name="T55" fmla="*/ 50 h 158"/>
                <a:gd name="T56" fmla="*/ 109 w 145"/>
                <a:gd name="T57" fmla="*/ 67 h 158"/>
                <a:gd name="T58" fmla="*/ 120 w 145"/>
                <a:gd name="T59" fmla="*/ 85 h 158"/>
                <a:gd name="T60" fmla="*/ 135 w 145"/>
                <a:gd name="T61" fmla="*/ 118 h 158"/>
                <a:gd name="T62" fmla="*/ 143 w 145"/>
                <a:gd name="T63" fmla="*/ 143 h 158"/>
                <a:gd name="T64" fmla="*/ 145 w 145"/>
                <a:gd name="T65" fmla="*/ 151 h 158"/>
                <a:gd name="T66" fmla="*/ 145 w 145"/>
                <a:gd name="T67" fmla="*/ 154 h 158"/>
                <a:gd name="T68" fmla="*/ 92 w 145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92" y="158"/>
                  </a:moveTo>
                  <a:cubicBezTo>
                    <a:pt x="93" y="158"/>
                    <a:pt x="93" y="158"/>
                    <a:pt x="93" y="158"/>
                  </a:cubicBezTo>
                  <a:cubicBezTo>
                    <a:pt x="93" y="157"/>
                    <a:pt x="93" y="157"/>
                    <a:pt x="93" y="156"/>
                  </a:cubicBezTo>
                  <a:cubicBezTo>
                    <a:pt x="93" y="155"/>
                    <a:pt x="93" y="153"/>
                    <a:pt x="93" y="151"/>
                  </a:cubicBezTo>
                  <a:cubicBezTo>
                    <a:pt x="93" y="146"/>
                    <a:pt x="93" y="138"/>
                    <a:pt x="92" y="129"/>
                  </a:cubicBezTo>
                  <a:cubicBezTo>
                    <a:pt x="91" y="120"/>
                    <a:pt x="89" y="110"/>
                    <a:pt x="86" y="99"/>
                  </a:cubicBezTo>
                  <a:cubicBezTo>
                    <a:pt x="85" y="93"/>
                    <a:pt x="83" y="88"/>
                    <a:pt x="81" y="82"/>
                  </a:cubicBezTo>
                  <a:cubicBezTo>
                    <a:pt x="79" y="76"/>
                    <a:pt x="76" y="71"/>
                    <a:pt x="74" y="65"/>
                  </a:cubicBezTo>
                  <a:cubicBezTo>
                    <a:pt x="72" y="63"/>
                    <a:pt x="71" y="60"/>
                    <a:pt x="69" y="57"/>
                  </a:cubicBezTo>
                  <a:cubicBezTo>
                    <a:pt x="68" y="55"/>
                    <a:pt x="66" y="52"/>
                    <a:pt x="65" y="50"/>
                  </a:cubicBezTo>
                  <a:cubicBezTo>
                    <a:pt x="61" y="44"/>
                    <a:pt x="58" y="40"/>
                    <a:pt x="54" y="35"/>
                  </a:cubicBezTo>
                  <a:cubicBezTo>
                    <a:pt x="52" y="33"/>
                    <a:pt x="50" y="31"/>
                    <a:pt x="48" y="29"/>
                  </a:cubicBezTo>
                  <a:cubicBezTo>
                    <a:pt x="46" y="27"/>
                    <a:pt x="44" y="25"/>
                    <a:pt x="42" y="23"/>
                  </a:cubicBezTo>
                  <a:cubicBezTo>
                    <a:pt x="38" y="20"/>
                    <a:pt x="34" y="17"/>
                    <a:pt x="30" y="14"/>
                  </a:cubicBezTo>
                  <a:cubicBezTo>
                    <a:pt x="28" y="13"/>
                    <a:pt x="26" y="12"/>
                    <a:pt x="24" y="11"/>
                  </a:cubicBezTo>
                  <a:cubicBezTo>
                    <a:pt x="22" y="9"/>
                    <a:pt x="20" y="8"/>
                    <a:pt x="18" y="7"/>
                  </a:cubicBezTo>
                  <a:cubicBezTo>
                    <a:pt x="15" y="6"/>
                    <a:pt x="12" y="4"/>
                    <a:pt x="9" y="3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4" y="0"/>
                    <a:pt x="10" y="1"/>
                  </a:cubicBezTo>
                  <a:cubicBezTo>
                    <a:pt x="12" y="1"/>
                    <a:pt x="16" y="2"/>
                    <a:pt x="20" y="3"/>
                  </a:cubicBezTo>
                  <a:cubicBezTo>
                    <a:pt x="22" y="3"/>
                    <a:pt x="24" y="4"/>
                    <a:pt x="26" y="5"/>
                  </a:cubicBezTo>
                  <a:cubicBezTo>
                    <a:pt x="28" y="5"/>
                    <a:pt x="31" y="6"/>
                    <a:pt x="33" y="7"/>
                  </a:cubicBezTo>
                  <a:cubicBezTo>
                    <a:pt x="38" y="8"/>
                    <a:pt x="43" y="11"/>
                    <a:pt x="49" y="13"/>
                  </a:cubicBezTo>
                  <a:cubicBezTo>
                    <a:pt x="51" y="15"/>
                    <a:pt x="54" y="16"/>
                    <a:pt x="57" y="17"/>
                  </a:cubicBezTo>
                  <a:cubicBezTo>
                    <a:pt x="59" y="19"/>
                    <a:pt x="62" y="21"/>
                    <a:pt x="65" y="23"/>
                  </a:cubicBezTo>
                  <a:cubicBezTo>
                    <a:pt x="70" y="26"/>
                    <a:pt x="76" y="31"/>
                    <a:pt x="81" y="35"/>
                  </a:cubicBezTo>
                  <a:cubicBezTo>
                    <a:pt x="83" y="38"/>
                    <a:pt x="86" y="40"/>
                    <a:pt x="88" y="43"/>
                  </a:cubicBezTo>
                  <a:cubicBezTo>
                    <a:pt x="91" y="45"/>
                    <a:pt x="93" y="48"/>
                    <a:pt x="96" y="50"/>
                  </a:cubicBezTo>
                  <a:cubicBezTo>
                    <a:pt x="100" y="56"/>
                    <a:pt x="105" y="62"/>
                    <a:pt x="109" y="67"/>
                  </a:cubicBezTo>
                  <a:cubicBezTo>
                    <a:pt x="113" y="73"/>
                    <a:pt x="116" y="79"/>
                    <a:pt x="120" y="85"/>
                  </a:cubicBezTo>
                  <a:cubicBezTo>
                    <a:pt x="126" y="97"/>
                    <a:pt x="131" y="108"/>
                    <a:pt x="135" y="118"/>
                  </a:cubicBezTo>
                  <a:cubicBezTo>
                    <a:pt x="139" y="128"/>
                    <a:pt x="141" y="137"/>
                    <a:pt x="143" y="143"/>
                  </a:cubicBezTo>
                  <a:cubicBezTo>
                    <a:pt x="144" y="147"/>
                    <a:pt x="144" y="149"/>
                    <a:pt x="145" y="151"/>
                  </a:cubicBezTo>
                  <a:cubicBezTo>
                    <a:pt x="145" y="153"/>
                    <a:pt x="145" y="154"/>
                    <a:pt x="145" y="154"/>
                  </a:cubicBezTo>
                  <a:lnTo>
                    <a:pt x="92" y="1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296"/>
            <p:cNvSpPr>
              <a:spLocks/>
            </p:cNvSpPr>
            <p:nvPr/>
          </p:nvSpPr>
          <p:spPr bwMode="auto">
            <a:xfrm>
              <a:off x="2479939" y="6297114"/>
              <a:ext cx="621332" cy="399259"/>
            </a:xfrm>
            <a:custGeom>
              <a:avLst/>
              <a:gdLst>
                <a:gd name="T0" fmla="*/ 0 w 148"/>
                <a:gd name="T1" fmla="*/ 81 h 90"/>
                <a:gd name="T2" fmla="*/ 0 w 148"/>
                <a:gd name="T3" fmla="*/ 81 h 90"/>
                <a:gd name="T4" fmla="*/ 1 w 148"/>
                <a:gd name="T5" fmla="*/ 79 h 90"/>
                <a:gd name="T6" fmla="*/ 2 w 148"/>
                <a:gd name="T7" fmla="*/ 76 h 90"/>
                <a:gd name="T8" fmla="*/ 3 w 148"/>
                <a:gd name="T9" fmla="*/ 72 h 90"/>
                <a:gd name="T10" fmla="*/ 8 w 148"/>
                <a:gd name="T11" fmla="*/ 63 h 90"/>
                <a:gd name="T12" fmla="*/ 14 w 148"/>
                <a:gd name="T13" fmla="*/ 52 h 90"/>
                <a:gd name="T14" fmla="*/ 23 w 148"/>
                <a:gd name="T15" fmla="*/ 41 h 90"/>
                <a:gd name="T16" fmla="*/ 35 w 148"/>
                <a:gd name="T17" fmla="*/ 29 h 90"/>
                <a:gd name="T18" fmla="*/ 42 w 148"/>
                <a:gd name="T19" fmla="*/ 24 h 90"/>
                <a:gd name="T20" fmla="*/ 49 w 148"/>
                <a:gd name="T21" fmla="*/ 19 h 90"/>
                <a:gd name="T22" fmla="*/ 52 w 148"/>
                <a:gd name="T23" fmla="*/ 17 h 90"/>
                <a:gd name="T24" fmla="*/ 56 w 148"/>
                <a:gd name="T25" fmla="*/ 15 h 90"/>
                <a:gd name="T26" fmla="*/ 64 w 148"/>
                <a:gd name="T27" fmla="*/ 11 h 90"/>
                <a:gd name="T28" fmla="*/ 80 w 148"/>
                <a:gd name="T29" fmla="*/ 5 h 90"/>
                <a:gd name="T30" fmla="*/ 95 w 148"/>
                <a:gd name="T31" fmla="*/ 2 h 90"/>
                <a:gd name="T32" fmla="*/ 109 w 148"/>
                <a:gd name="T33" fmla="*/ 0 h 90"/>
                <a:gd name="T34" fmla="*/ 122 w 148"/>
                <a:gd name="T35" fmla="*/ 0 h 90"/>
                <a:gd name="T36" fmla="*/ 128 w 148"/>
                <a:gd name="T37" fmla="*/ 0 h 90"/>
                <a:gd name="T38" fmla="*/ 133 w 148"/>
                <a:gd name="T39" fmla="*/ 1 h 90"/>
                <a:gd name="T40" fmla="*/ 141 w 148"/>
                <a:gd name="T41" fmla="*/ 2 h 90"/>
                <a:gd name="T42" fmla="*/ 148 w 148"/>
                <a:gd name="T43" fmla="*/ 3 h 90"/>
                <a:gd name="T44" fmla="*/ 141 w 148"/>
                <a:gd name="T45" fmla="*/ 4 h 90"/>
                <a:gd name="T46" fmla="*/ 133 w 148"/>
                <a:gd name="T47" fmla="*/ 6 h 90"/>
                <a:gd name="T48" fmla="*/ 128 w 148"/>
                <a:gd name="T49" fmla="*/ 7 h 90"/>
                <a:gd name="T50" fmla="*/ 123 w 148"/>
                <a:gd name="T51" fmla="*/ 8 h 90"/>
                <a:gd name="T52" fmla="*/ 112 w 148"/>
                <a:gd name="T53" fmla="*/ 12 h 90"/>
                <a:gd name="T54" fmla="*/ 100 w 148"/>
                <a:gd name="T55" fmla="*/ 18 h 90"/>
                <a:gd name="T56" fmla="*/ 89 w 148"/>
                <a:gd name="T57" fmla="*/ 25 h 90"/>
                <a:gd name="T58" fmla="*/ 78 w 148"/>
                <a:gd name="T59" fmla="*/ 33 h 90"/>
                <a:gd name="T60" fmla="*/ 73 w 148"/>
                <a:gd name="T61" fmla="*/ 38 h 90"/>
                <a:gd name="T62" fmla="*/ 71 w 148"/>
                <a:gd name="T63" fmla="*/ 40 h 90"/>
                <a:gd name="T64" fmla="*/ 69 w 148"/>
                <a:gd name="T65" fmla="*/ 43 h 90"/>
                <a:gd name="T66" fmla="*/ 66 w 148"/>
                <a:gd name="T67" fmla="*/ 48 h 90"/>
                <a:gd name="T68" fmla="*/ 62 w 148"/>
                <a:gd name="T69" fmla="*/ 53 h 90"/>
                <a:gd name="T70" fmla="*/ 57 w 148"/>
                <a:gd name="T71" fmla="*/ 63 h 90"/>
                <a:gd name="T72" fmla="*/ 54 w 148"/>
                <a:gd name="T73" fmla="*/ 72 h 90"/>
                <a:gd name="T74" fmla="*/ 53 w 148"/>
                <a:gd name="T75" fmla="*/ 80 h 90"/>
                <a:gd name="T76" fmla="*/ 52 w 148"/>
                <a:gd name="T77" fmla="*/ 86 h 90"/>
                <a:gd name="T78" fmla="*/ 52 w 148"/>
                <a:gd name="T79" fmla="*/ 88 h 90"/>
                <a:gd name="T80" fmla="*/ 52 w 148"/>
                <a:gd name="T81" fmla="*/ 89 h 90"/>
                <a:gd name="T82" fmla="*/ 52 w 148"/>
                <a:gd name="T83" fmla="*/ 89 h 90"/>
                <a:gd name="T84" fmla="*/ 52 w 148"/>
                <a:gd name="T85" fmla="*/ 90 h 90"/>
                <a:gd name="T86" fmla="*/ 52 w 148"/>
                <a:gd name="T87" fmla="*/ 90 h 90"/>
                <a:gd name="T88" fmla="*/ 0 w 148"/>
                <a:gd name="T8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0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1" y="79"/>
                  </a:cubicBezTo>
                  <a:cubicBezTo>
                    <a:pt x="1" y="78"/>
                    <a:pt x="1" y="77"/>
                    <a:pt x="2" y="76"/>
                  </a:cubicBezTo>
                  <a:cubicBezTo>
                    <a:pt x="2" y="75"/>
                    <a:pt x="3" y="73"/>
                    <a:pt x="3" y="72"/>
                  </a:cubicBezTo>
                  <a:cubicBezTo>
                    <a:pt x="4" y="69"/>
                    <a:pt x="6" y="66"/>
                    <a:pt x="8" y="63"/>
                  </a:cubicBezTo>
                  <a:cubicBezTo>
                    <a:pt x="10" y="60"/>
                    <a:pt x="12" y="56"/>
                    <a:pt x="14" y="52"/>
                  </a:cubicBezTo>
                  <a:cubicBezTo>
                    <a:pt x="17" y="48"/>
                    <a:pt x="20" y="45"/>
                    <a:pt x="23" y="41"/>
                  </a:cubicBezTo>
                  <a:cubicBezTo>
                    <a:pt x="27" y="37"/>
                    <a:pt x="31" y="33"/>
                    <a:pt x="35" y="29"/>
                  </a:cubicBezTo>
                  <a:cubicBezTo>
                    <a:pt x="37" y="27"/>
                    <a:pt x="39" y="26"/>
                    <a:pt x="42" y="24"/>
                  </a:cubicBezTo>
                  <a:cubicBezTo>
                    <a:pt x="44" y="22"/>
                    <a:pt x="46" y="21"/>
                    <a:pt x="49" y="19"/>
                  </a:cubicBezTo>
                  <a:cubicBezTo>
                    <a:pt x="50" y="18"/>
                    <a:pt x="51" y="17"/>
                    <a:pt x="52" y="17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9" y="9"/>
                    <a:pt x="74" y="7"/>
                    <a:pt x="80" y="5"/>
                  </a:cubicBezTo>
                  <a:cubicBezTo>
                    <a:pt x="85" y="4"/>
                    <a:pt x="90" y="2"/>
                    <a:pt x="95" y="2"/>
                  </a:cubicBezTo>
                  <a:cubicBezTo>
                    <a:pt x="100" y="1"/>
                    <a:pt x="105" y="1"/>
                    <a:pt x="109" y="0"/>
                  </a:cubicBezTo>
                  <a:cubicBezTo>
                    <a:pt x="114" y="0"/>
                    <a:pt x="118" y="0"/>
                    <a:pt x="122" y="0"/>
                  </a:cubicBezTo>
                  <a:cubicBezTo>
                    <a:pt x="124" y="0"/>
                    <a:pt x="126" y="0"/>
                    <a:pt x="128" y="0"/>
                  </a:cubicBezTo>
                  <a:cubicBezTo>
                    <a:pt x="130" y="0"/>
                    <a:pt x="131" y="1"/>
                    <a:pt x="133" y="1"/>
                  </a:cubicBezTo>
                  <a:cubicBezTo>
                    <a:pt x="136" y="1"/>
                    <a:pt x="139" y="1"/>
                    <a:pt x="141" y="2"/>
                  </a:cubicBezTo>
                  <a:cubicBezTo>
                    <a:pt x="145" y="2"/>
                    <a:pt x="148" y="3"/>
                    <a:pt x="148" y="3"/>
                  </a:cubicBezTo>
                  <a:cubicBezTo>
                    <a:pt x="148" y="3"/>
                    <a:pt x="145" y="3"/>
                    <a:pt x="141" y="4"/>
                  </a:cubicBezTo>
                  <a:cubicBezTo>
                    <a:pt x="139" y="4"/>
                    <a:pt x="136" y="5"/>
                    <a:pt x="133" y="6"/>
                  </a:cubicBezTo>
                  <a:cubicBezTo>
                    <a:pt x="132" y="6"/>
                    <a:pt x="130" y="6"/>
                    <a:pt x="128" y="7"/>
                  </a:cubicBezTo>
                  <a:cubicBezTo>
                    <a:pt x="127" y="7"/>
                    <a:pt x="125" y="8"/>
                    <a:pt x="123" y="8"/>
                  </a:cubicBezTo>
                  <a:cubicBezTo>
                    <a:pt x="120" y="10"/>
                    <a:pt x="116" y="11"/>
                    <a:pt x="112" y="12"/>
                  </a:cubicBezTo>
                  <a:cubicBezTo>
                    <a:pt x="108" y="14"/>
                    <a:pt x="104" y="16"/>
                    <a:pt x="100" y="18"/>
                  </a:cubicBezTo>
                  <a:cubicBezTo>
                    <a:pt x="96" y="20"/>
                    <a:pt x="93" y="22"/>
                    <a:pt x="89" y="25"/>
                  </a:cubicBezTo>
                  <a:cubicBezTo>
                    <a:pt x="85" y="27"/>
                    <a:pt x="82" y="30"/>
                    <a:pt x="78" y="33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0" y="42"/>
                    <a:pt x="69" y="43"/>
                  </a:cubicBezTo>
                  <a:cubicBezTo>
                    <a:pt x="68" y="45"/>
                    <a:pt x="67" y="46"/>
                    <a:pt x="66" y="48"/>
                  </a:cubicBezTo>
                  <a:cubicBezTo>
                    <a:pt x="64" y="50"/>
                    <a:pt x="63" y="51"/>
                    <a:pt x="62" y="53"/>
                  </a:cubicBezTo>
                  <a:cubicBezTo>
                    <a:pt x="60" y="56"/>
                    <a:pt x="59" y="60"/>
                    <a:pt x="57" y="63"/>
                  </a:cubicBezTo>
                  <a:cubicBezTo>
                    <a:pt x="56" y="66"/>
                    <a:pt x="55" y="69"/>
                    <a:pt x="54" y="72"/>
                  </a:cubicBezTo>
                  <a:cubicBezTo>
                    <a:pt x="54" y="75"/>
                    <a:pt x="53" y="78"/>
                    <a:pt x="53" y="80"/>
                  </a:cubicBezTo>
                  <a:cubicBezTo>
                    <a:pt x="52" y="83"/>
                    <a:pt x="52" y="85"/>
                    <a:pt x="52" y="86"/>
                  </a:cubicBezTo>
                  <a:cubicBezTo>
                    <a:pt x="52" y="87"/>
                    <a:pt x="52" y="88"/>
                    <a:pt x="52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97"/>
            <p:cNvSpPr>
              <a:spLocks/>
            </p:cNvSpPr>
            <p:nvPr/>
          </p:nvSpPr>
          <p:spPr bwMode="auto">
            <a:xfrm>
              <a:off x="2061780" y="6297114"/>
              <a:ext cx="618970" cy="399259"/>
            </a:xfrm>
            <a:custGeom>
              <a:avLst/>
              <a:gdLst>
                <a:gd name="T0" fmla="*/ 96 w 148"/>
                <a:gd name="T1" fmla="*/ 90 h 90"/>
                <a:gd name="T2" fmla="*/ 96 w 148"/>
                <a:gd name="T3" fmla="*/ 90 h 90"/>
                <a:gd name="T4" fmla="*/ 96 w 148"/>
                <a:gd name="T5" fmla="*/ 89 h 90"/>
                <a:gd name="T6" fmla="*/ 96 w 148"/>
                <a:gd name="T7" fmla="*/ 89 h 90"/>
                <a:gd name="T8" fmla="*/ 96 w 148"/>
                <a:gd name="T9" fmla="*/ 88 h 90"/>
                <a:gd name="T10" fmla="*/ 96 w 148"/>
                <a:gd name="T11" fmla="*/ 86 h 90"/>
                <a:gd name="T12" fmla="*/ 95 w 148"/>
                <a:gd name="T13" fmla="*/ 80 h 90"/>
                <a:gd name="T14" fmla="*/ 94 w 148"/>
                <a:gd name="T15" fmla="*/ 72 h 90"/>
                <a:gd name="T16" fmla="*/ 91 w 148"/>
                <a:gd name="T17" fmla="*/ 63 h 90"/>
                <a:gd name="T18" fmla="*/ 86 w 148"/>
                <a:gd name="T19" fmla="*/ 53 h 90"/>
                <a:gd name="T20" fmla="*/ 83 w 148"/>
                <a:gd name="T21" fmla="*/ 48 h 90"/>
                <a:gd name="T22" fmla="*/ 79 w 148"/>
                <a:gd name="T23" fmla="*/ 43 h 90"/>
                <a:gd name="T24" fmla="*/ 77 w 148"/>
                <a:gd name="T25" fmla="*/ 40 h 90"/>
                <a:gd name="T26" fmla="*/ 75 w 148"/>
                <a:gd name="T27" fmla="*/ 38 h 90"/>
                <a:gd name="T28" fmla="*/ 70 w 148"/>
                <a:gd name="T29" fmla="*/ 33 h 90"/>
                <a:gd name="T30" fmla="*/ 59 w 148"/>
                <a:gd name="T31" fmla="*/ 25 h 90"/>
                <a:gd name="T32" fmla="*/ 48 w 148"/>
                <a:gd name="T33" fmla="*/ 18 h 90"/>
                <a:gd name="T34" fmla="*/ 36 w 148"/>
                <a:gd name="T35" fmla="*/ 12 h 90"/>
                <a:gd name="T36" fmla="*/ 25 w 148"/>
                <a:gd name="T37" fmla="*/ 8 h 90"/>
                <a:gd name="T38" fmla="*/ 20 w 148"/>
                <a:gd name="T39" fmla="*/ 7 h 90"/>
                <a:gd name="T40" fmla="*/ 15 w 148"/>
                <a:gd name="T41" fmla="*/ 6 h 90"/>
                <a:gd name="T42" fmla="*/ 7 w 148"/>
                <a:gd name="T43" fmla="*/ 4 h 90"/>
                <a:gd name="T44" fmla="*/ 0 w 148"/>
                <a:gd name="T45" fmla="*/ 3 h 90"/>
                <a:gd name="T46" fmla="*/ 7 w 148"/>
                <a:gd name="T47" fmla="*/ 2 h 90"/>
                <a:gd name="T48" fmla="*/ 15 w 148"/>
                <a:gd name="T49" fmla="*/ 1 h 90"/>
                <a:gd name="T50" fmla="*/ 20 w 148"/>
                <a:gd name="T51" fmla="*/ 0 h 90"/>
                <a:gd name="T52" fmla="*/ 26 w 148"/>
                <a:gd name="T53" fmla="*/ 0 h 90"/>
                <a:gd name="T54" fmla="*/ 39 w 148"/>
                <a:gd name="T55" fmla="*/ 0 h 90"/>
                <a:gd name="T56" fmla="*/ 53 w 148"/>
                <a:gd name="T57" fmla="*/ 2 h 90"/>
                <a:gd name="T58" fmla="*/ 68 w 148"/>
                <a:gd name="T59" fmla="*/ 5 h 90"/>
                <a:gd name="T60" fmla="*/ 84 w 148"/>
                <a:gd name="T61" fmla="*/ 11 h 90"/>
                <a:gd name="T62" fmla="*/ 92 w 148"/>
                <a:gd name="T63" fmla="*/ 15 h 90"/>
                <a:gd name="T64" fmla="*/ 96 w 148"/>
                <a:gd name="T65" fmla="*/ 17 h 90"/>
                <a:gd name="T66" fmla="*/ 99 w 148"/>
                <a:gd name="T67" fmla="*/ 19 h 90"/>
                <a:gd name="T68" fmla="*/ 106 w 148"/>
                <a:gd name="T69" fmla="*/ 24 h 90"/>
                <a:gd name="T70" fmla="*/ 113 w 148"/>
                <a:gd name="T71" fmla="*/ 29 h 90"/>
                <a:gd name="T72" fmla="*/ 125 w 148"/>
                <a:gd name="T73" fmla="*/ 41 h 90"/>
                <a:gd name="T74" fmla="*/ 134 w 148"/>
                <a:gd name="T75" fmla="*/ 52 h 90"/>
                <a:gd name="T76" fmla="*/ 140 w 148"/>
                <a:gd name="T77" fmla="*/ 63 h 90"/>
                <a:gd name="T78" fmla="*/ 145 w 148"/>
                <a:gd name="T79" fmla="*/ 72 h 90"/>
                <a:gd name="T80" fmla="*/ 146 w 148"/>
                <a:gd name="T81" fmla="*/ 76 h 90"/>
                <a:gd name="T82" fmla="*/ 147 w 148"/>
                <a:gd name="T83" fmla="*/ 79 h 90"/>
                <a:gd name="T84" fmla="*/ 148 w 148"/>
                <a:gd name="T85" fmla="*/ 81 h 90"/>
                <a:gd name="T86" fmla="*/ 148 w 148"/>
                <a:gd name="T87" fmla="*/ 81 h 90"/>
                <a:gd name="T88" fmla="*/ 96 w 148"/>
                <a:gd name="T8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96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8"/>
                  </a:cubicBezTo>
                  <a:cubicBezTo>
                    <a:pt x="96" y="88"/>
                    <a:pt x="96" y="87"/>
                    <a:pt x="96" y="86"/>
                  </a:cubicBezTo>
                  <a:cubicBezTo>
                    <a:pt x="96" y="85"/>
                    <a:pt x="96" y="83"/>
                    <a:pt x="95" y="80"/>
                  </a:cubicBezTo>
                  <a:cubicBezTo>
                    <a:pt x="95" y="78"/>
                    <a:pt x="95" y="75"/>
                    <a:pt x="94" y="72"/>
                  </a:cubicBezTo>
                  <a:cubicBezTo>
                    <a:pt x="93" y="69"/>
                    <a:pt x="92" y="66"/>
                    <a:pt x="91" y="63"/>
                  </a:cubicBezTo>
                  <a:cubicBezTo>
                    <a:pt x="89" y="60"/>
                    <a:pt x="88" y="56"/>
                    <a:pt x="86" y="53"/>
                  </a:cubicBezTo>
                  <a:cubicBezTo>
                    <a:pt x="85" y="51"/>
                    <a:pt x="84" y="50"/>
                    <a:pt x="83" y="48"/>
                  </a:cubicBezTo>
                  <a:cubicBezTo>
                    <a:pt x="81" y="46"/>
                    <a:pt x="80" y="45"/>
                    <a:pt x="79" y="43"/>
                  </a:cubicBezTo>
                  <a:cubicBezTo>
                    <a:pt x="78" y="42"/>
                    <a:pt x="78" y="41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7" y="30"/>
                    <a:pt x="63" y="27"/>
                    <a:pt x="59" y="25"/>
                  </a:cubicBezTo>
                  <a:cubicBezTo>
                    <a:pt x="56" y="22"/>
                    <a:pt x="52" y="20"/>
                    <a:pt x="48" y="18"/>
                  </a:cubicBezTo>
                  <a:cubicBezTo>
                    <a:pt x="44" y="16"/>
                    <a:pt x="40" y="14"/>
                    <a:pt x="36" y="12"/>
                  </a:cubicBezTo>
                  <a:cubicBezTo>
                    <a:pt x="32" y="11"/>
                    <a:pt x="28" y="10"/>
                    <a:pt x="25" y="8"/>
                  </a:cubicBezTo>
                  <a:cubicBezTo>
                    <a:pt x="23" y="8"/>
                    <a:pt x="21" y="7"/>
                    <a:pt x="20" y="7"/>
                  </a:cubicBezTo>
                  <a:cubicBezTo>
                    <a:pt x="18" y="6"/>
                    <a:pt x="16" y="6"/>
                    <a:pt x="15" y="6"/>
                  </a:cubicBezTo>
                  <a:cubicBezTo>
                    <a:pt x="12" y="5"/>
                    <a:pt x="9" y="4"/>
                    <a:pt x="7" y="4"/>
                  </a:cubicBezTo>
                  <a:cubicBezTo>
                    <a:pt x="3" y="3"/>
                    <a:pt x="0" y="3"/>
                    <a:pt x="0" y="3"/>
                  </a:cubicBezTo>
                  <a:cubicBezTo>
                    <a:pt x="0" y="3"/>
                    <a:pt x="3" y="2"/>
                    <a:pt x="7" y="2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30" y="0"/>
                    <a:pt x="34" y="0"/>
                    <a:pt x="39" y="0"/>
                  </a:cubicBezTo>
                  <a:cubicBezTo>
                    <a:pt x="43" y="1"/>
                    <a:pt x="48" y="1"/>
                    <a:pt x="53" y="2"/>
                  </a:cubicBezTo>
                  <a:cubicBezTo>
                    <a:pt x="58" y="2"/>
                    <a:pt x="63" y="4"/>
                    <a:pt x="68" y="5"/>
                  </a:cubicBezTo>
                  <a:cubicBezTo>
                    <a:pt x="74" y="7"/>
                    <a:pt x="79" y="9"/>
                    <a:pt x="84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7" y="17"/>
                    <a:pt x="98" y="18"/>
                    <a:pt x="99" y="19"/>
                  </a:cubicBezTo>
                  <a:cubicBezTo>
                    <a:pt x="102" y="21"/>
                    <a:pt x="104" y="22"/>
                    <a:pt x="106" y="24"/>
                  </a:cubicBezTo>
                  <a:cubicBezTo>
                    <a:pt x="109" y="26"/>
                    <a:pt x="111" y="27"/>
                    <a:pt x="113" y="29"/>
                  </a:cubicBezTo>
                  <a:cubicBezTo>
                    <a:pt x="117" y="33"/>
                    <a:pt x="121" y="37"/>
                    <a:pt x="125" y="41"/>
                  </a:cubicBezTo>
                  <a:cubicBezTo>
                    <a:pt x="128" y="45"/>
                    <a:pt x="131" y="48"/>
                    <a:pt x="134" y="52"/>
                  </a:cubicBezTo>
                  <a:cubicBezTo>
                    <a:pt x="136" y="56"/>
                    <a:pt x="138" y="60"/>
                    <a:pt x="140" y="63"/>
                  </a:cubicBezTo>
                  <a:cubicBezTo>
                    <a:pt x="142" y="66"/>
                    <a:pt x="144" y="69"/>
                    <a:pt x="145" y="72"/>
                  </a:cubicBezTo>
                  <a:cubicBezTo>
                    <a:pt x="145" y="73"/>
                    <a:pt x="146" y="75"/>
                    <a:pt x="146" y="76"/>
                  </a:cubicBezTo>
                  <a:cubicBezTo>
                    <a:pt x="147" y="77"/>
                    <a:pt x="147" y="78"/>
                    <a:pt x="147" y="79"/>
                  </a:cubicBezTo>
                  <a:cubicBezTo>
                    <a:pt x="148" y="80"/>
                    <a:pt x="148" y="80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lnTo>
                    <a:pt x="96" y="9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298"/>
            <p:cNvSpPr>
              <a:spLocks/>
            </p:cNvSpPr>
            <p:nvPr/>
          </p:nvSpPr>
          <p:spPr bwMode="auto">
            <a:xfrm>
              <a:off x="2472852" y="5921480"/>
              <a:ext cx="222073" cy="663857"/>
            </a:xfrm>
            <a:custGeom>
              <a:avLst/>
              <a:gdLst>
                <a:gd name="T0" fmla="*/ 0 w 53"/>
                <a:gd name="T1" fmla="*/ 150 h 150"/>
                <a:gd name="T2" fmla="*/ 0 w 53"/>
                <a:gd name="T3" fmla="*/ 148 h 150"/>
                <a:gd name="T4" fmla="*/ 1 w 53"/>
                <a:gd name="T5" fmla="*/ 143 h 150"/>
                <a:gd name="T6" fmla="*/ 2 w 53"/>
                <a:gd name="T7" fmla="*/ 125 h 150"/>
                <a:gd name="T8" fmla="*/ 12 w 53"/>
                <a:gd name="T9" fmla="*/ 70 h 150"/>
                <a:gd name="T10" fmla="*/ 20 w 53"/>
                <a:gd name="T11" fmla="*/ 42 h 150"/>
                <a:gd name="T12" fmla="*/ 26 w 53"/>
                <a:gd name="T13" fmla="*/ 30 h 150"/>
                <a:gd name="T14" fmla="*/ 32 w 53"/>
                <a:gd name="T15" fmla="*/ 19 h 150"/>
                <a:gd name="T16" fmla="*/ 37 w 53"/>
                <a:gd name="T17" fmla="*/ 10 h 150"/>
                <a:gd name="T18" fmla="*/ 43 w 53"/>
                <a:gd name="T19" fmla="*/ 5 h 150"/>
                <a:gd name="T20" fmla="*/ 47 w 53"/>
                <a:gd name="T21" fmla="*/ 1 h 150"/>
                <a:gd name="T22" fmla="*/ 48 w 53"/>
                <a:gd name="T23" fmla="*/ 0 h 150"/>
                <a:gd name="T24" fmla="*/ 47 w 53"/>
                <a:gd name="T25" fmla="*/ 2 h 150"/>
                <a:gd name="T26" fmla="*/ 45 w 53"/>
                <a:gd name="T27" fmla="*/ 6 h 150"/>
                <a:gd name="T28" fmla="*/ 42 w 53"/>
                <a:gd name="T29" fmla="*/ 13 h 150"/>
                <a:gd name="T30" fmla="*/ 39 w 53"/>
                <a:gd name="T31" fmla="*/ 22 h 150"/>
                <a:gd name="T32" fmla="*/ 38 w 53"/>
                <a:gd name="T33" fmla="*/ 33 h 150"/>
                <a:gd name="T34" fmla="*/ 37 w 53"/>
                <a:gd name="T35" fmla="*/ 45 h 150"/>
                <a:gd name="T36" fmla="*/ 38 w 53"/>
                <a:gd name="T37" fmla="*/ 72 h 150"/>
                <a:gd name="T38" fmla="*/ 47 w 53"/>
                <a:gd name="T39" fmla="*/ 123 h 150"/>
                <a:gd name="T40" fmla="*/ 51 w 53"/>
                <a:gd name="T41" fmla="*/ 139 h 150"/>
                <a:gd name="T42" fmla="*/ 52 w 53"/>
                <a:gd name="T43" fmla="*/ 143 h 150"/>
                <a:gd name="T44" fmla="*/ 53 w 53"/>
                <a:gd name="T45" fmla="*/ 144 h 150"/>
                <a:gd name="T46" fmla="*/ 0 w 53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50">
                  <a:moveTo>
                    <a:pt x="0" y="150"/>
                  </a:moveTo>
                  <a:cubicBezTo>
                    <a:pt x="0" y="150"/>
                    <a:pt x="0" y="150"/>
                    <a:pt x="0" y="148"/>
                  </a:cubicBezTo>
                  <a:cubicBezTo>
                    <a:pt x="0" y="147"/>
                    <a:pt x="0" y="145"/>
                    <a:pt x="1" y="143"/>
                  </a:cubicBezTo>
                  <a:cubicBezTo>
                    <a:pt x="1" y="139"/>
                    <a:pt x="1" y="132"/>
                    <a:pt x="2" y="125"/>
                  </a:cubicBezTo>
                  <a:cubicBezTo>
                    <a:pt x="4" y="110"/>
                    <a:pt x="7" y="90"/>
                    <a:pt x="12" y="70"/>
                  </a:cubicBezTo>
                  <a:cubicBezTo>
                    <a:pt x="14" y="61"/>
                    <a:pt x="17" y="51"/>
                    <a:pt x="20" y="42"/>
                  </a:cubicBezTo>
                  <a:cubicBezTo>
                    <a:pt x="22" y="38"/>
                    <a:pt x="24" y="33"/>
                    <a:pt x="26" y="30"/>
                  </a:cubicBezTo>
                  <a:cubicBezTo>
                    <a:pt x="28" y="26"/>
                    <a:pt x="30" y="22"/>
                    <a:pt x="32" y="19"/>
                  </a:cubicBezTo>
                  <a:cubicBezTo>
                    <a:pt x="33" y="16"/>
                    <a:pt x="36" y="13"/>
                    <a:pt x="37" y="10"/>
                  </a:cubicBezTo>
                  <a:cubicBezTo>
                    <a:pt x="39" y="8"/>
                    <a:pt x="41" y="6"/>
                    <a:pt x="43" y="5"/>
                  </a:cubicBezTo>
                  <a:cubicBezTo>
                    <a:pt x="44" y="3"/>
                    <a:pt x="46" y="2"/>
                    <a:pt x="47" y="1"/>
                  </a:cubicBezTo>
                  <a:cubicBezTo>
                    <a:pt x="47" y="1"/>
                    <a:pt x="48" y="0"/>
                    <a:pt x="48" y="0"/>
                  </a:cubicBezTo>
                  <a:cubicBezTo>
                    <a:pt x="48" y="0"/>
                    <a:pt x="48" y="1"/>
                    <a:pt x="47" y="2"/>
                  </a:cubicBezTo>
                  <a:cubicBezTo>
                    <a:pt x="46" y="3"/>
                    <a:pt x="45" y="4"/>
                    <a:pt x="45" y="6"/>
                  </a:cubicBezTo>
                  <a:cubicBezTo>
                    <a:pt x="44" y="8"/>
                    <a:pt x="43" y="10"/>
                    <a:pt x="42" y="13"/>
                  </a:cubicBezTo>
                  <a:cubicBezTo>
                    <a:pt x="41" y="15"/>
                    <a:pt x="40" y="19"/>
                    <a:pt x="39" y="22"/>
                  </a:cubicBezTo>
                  <a:cubicBezTo>
                    <a:pt x="38" y="25"/>
                    <a:pt x="38" y="29"/>
                    <a:pt x="38" y="33"/>
                  </a:cubicBezTo>
                  <a:cubicBezTo>
                    <a:pt x="37" y="37"/>
                    <a:pt x="37" y="41"/>
                    <a:pt x="37" y="45"/>
                  </a:cubicBezTo>
                  <a:cubicBezTo>
                    <a:pt x="37" y="54"/>
                    <a:pt x="37" y="63"/>
                    <a:pt x="38" y="72"/>
                  </a:cubicBezTo>
                  <a:cubicBezTo>
                    <a:pt x="40" y="91"/>
                    <a:pt x="44" y="109"/>
                    <a:pt x="47" y="123"/>
                  </a:cubicBezTo>
                  <a:cubicBezTo>
                    <a:pt x="49" y="129"/>
                    <a:pt x="50" y="135"/>
                    <a:pt x="51" y="139"/>
                  </a:cubicBezTo>
                  <a:cubicBezTo>
                    <a:pt x="52" y="140"/>
                    <a:pt x="52" y="142"/>
                    <a:pt x="52" y="143"/>
                  </a:cubicBezTo>
                  <a:cubicBezTo>
                    <a:pt x="53" y="144"/>
                    <a:pt x="53" y="144"/>
                    <a:pt x="53" y="14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299"/>
            <p:cNvSpPr>
              <a:spLocks/>
            </p:cNvSpPr>
            <p:nvPr/>
          </p:nvSpPr>
          <p:spPr bwMode="auto">
            <a:xfrm>
              <a:off x="2933535" y="616009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300"/>
            <p:cNvSpPr>
              <a:spLocks/>
            </p:cNvSpPr>
            <p:nvPr/>
          </p:nvSpPr>
          <p:spPr bwMode="auto">
            <a:xfrm>
              <a:off x="2853211" y="616954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301"/>
            <p:cNvSpPr>
              <a:spLocks/>
            </p:cNvSpPr>
            <p:nvPr/>
          </p:nvSpPr>
          <p:spPr bwMode="auto">
            <a:xfrm>
              <a:off x="2841399" y="62569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302"/>
            <p:cNvSpPr>
              <a:spLocks/>
            </p:cNvSpPr>
            <p:nvPr/>
          </p:nvSpPr>
          <p:spPr bwMode="auto">
            <a:xfrm>
              <a:off x="2853211" y="631128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303"/>
            <p:cNvSpPr>
              <a:spLocks/>
            </p:cNvSpPr>
            <p:nvPr/>
          </p:nvSpPr>
          <p:spPr bwMode="auto">
            <a:xfrm>
              <a:off x="2933535" y="6311289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304"/>
            <p:cNvSpPr>
              <a:spLocks/>
            </p:cNvSpPr>
            <p:nvPr/>
          </p:nvSpPr>
          <p:spPr bwMode="auto">
            <a:xfrm>
              <a:off x="2987872" y="631128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305"/>
            <p:cNvSpPr>
              <a:spLocks/>
            </p:cNvSpPr>
            <p:nvPr/>
          </p:nvSpPr>
          <p:spPr bwMode="auto">
            <a:xfrm>
              <a:off x="2987872" y="62569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306"/>
            <p:cNvSpPr>
              <a:spLocks/>
            </p:cNvSpPr>
            <p:nvPr/>
          </p:nvSpPr>
          <p:spPr bwMode="auto">
            <a:xfrm>
              <a:off x="2987872" y="616954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Oval 307"/>
            <p:cNvSpPr>
              <a:spLocks noChangeArrowheads="1"/>
            </p:cNvSpPr>
            <p:nvPr/>
          </p:nvSpPr>
          <p:spPr bwMode="auto">
            <a:xfrm>
              <a:off x="2919360" y="624041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308"/>
            <p:cNvSpPr>
              <a:spLocks/>
            </p:cNvSpPr>
            <p:nvPr/>
          </p:nvSpPr>
          <p:spPr bwMode="auto">
            <a:xfrm>
              <a:off x="2564988" y="61955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309"/>
            <p:cNvSpPr>
              <a:spLocks/>
            </p:cNvSpPr>
            <p:nvPr/>
          </p:nvSpPr>
          <p:spPr bwMode="auto">
            <a:xfrm>
              <a:off x="2484664" y="62049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310"/>
            <p:cNvSpPr>
              <a:spLocks/>
            </p:cNvSpPr>
            <p:nvPr/>
          </p:nvSpPr>
          <p:spPr bwMode="auto">
            <a:xfrm>
              <a:off x="2472852" y="6292389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311"/>
            <p:cNvSpPr>
              <a:spLocks/>
            </p:cNvSpPr>
            <p:nvPr/>
          </p:nvSpPr>
          <p:spPr bwMode="auto">
            <a:xfrm>
              <a:off x="2484664" y="63467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312"/>
            <p:cNvSpPr>
              <a:spLocks/>
            </p:cNvSpPr>
            <p:nvPr/>
          </p:nvSpPr>
          <p:spPr bwMode="auto">
            <a:xfrm>
              <a:off x="2564988" y="6346726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313"/>
            <p:cNvSpPr>
              <a:spLocks/>
            </p:cNvSpPr>
            <p:nvPr/>
          </p:nvSpPr>
          <p:spPr bwMode="auto">
            <a:xfrm>
              <a:off x="2619325" y="63467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14"/>
            <p:cNvSpPr>
              <a:spLocks/>
            </p:cNvSpPr>
            <p:nvPr/>
          </p:nvSpPr>
          <p:spPr bwMode="auto">
            <a:xfrm>
              <a:off x="2619325" y="6292389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315"/>
            <p:cNvSpPr>
              <a:spLocks/>
            </p:cNvSpPr>
            <p:nvPr/>
          </p:nvSpPr>
          <p:spPr bwMode="auto">
            <a:xfrm>
              <a:off x="2619325" y="62049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2" name="Oval 316"/>
            <p:cNvSpPr>
              <a:spLocks noChangeArrowheads="1"/>
            </p:cNvSpPr>
            <p:nvPr/>
          </p:nvSpPr>
          <p:spPr bwMode="auto">
            <a:xfrm>
              <a:off x="2550814" y="62758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317"/>
            <p:cNvSpPr>
              <a:spLocks/>
            </p:cNvSpPr>
            <p:nvPr/>
          </p:nvSpPr>
          <p:spPr bwMode="auto">
            <a:xfrm>
              <a:off x="2144467" y="5857693"/>
              <a:ext cx="106312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318"/>
            <p:cNvSpPr>
              <a:spLocks/>
            </p:cNvSpPr>
            <p:nvPr/>
          </p:nvSpPr>
          <p:spPr bwMode="auto">
            <a:xfrm>
              <a:off x="2066505" y="5867143"/>
              <a:ext cx="132299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319"/>
            <p:cNvSpPr>
              <a:spLocks/>
            </p:cNvSpPr>
            <p:nvPr/>
          </p:nvSpPr>
          <p:spPr bwMode="auto">
            <a:xfrm>
              <a:off x="2052330" y="5956917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320"/>
            <p:cNvSpPr>
              <a:spLocks/>
            </p:cNvSpPr>
            <p:nvPr/>
          </p:nvSpPr>
          <p:spPr bwMode="auto">
            <a:xfrm>
              <a:off x="2066505" y="6008891"/>
              <a:ext cx="132299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321"/>
            <p:cNvSpPr>
              <a:spLocks/>
            </p:cNvSpPr>
            <p:nvPr/>
          </p:nvSpPr>
          <p:spPr bwMode="auto">
            <a:xfrm>
              <a:off x="2144467" y="6008891"/>
              <a:ext cx="106312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322"/>
            <p:cNvSpPr>
              <a:spLocks/>
            </p:cNvSpPr>
            <p:nvPr/>
          </p:nvSpPr>
          <p:spPr bwMode="auto">
            <a:xfrm>
              <a:off x="2198804" y="6008891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323"/>
            <p:cNvSpPr>
              <a:spLocks/>
            </p:cNvSpPr>
            <p:nvPr/>
          </p:nvSpPr>
          <p:spPr bwMode="auto">
            <a:xfrm>
              <a:off x="2198804" y="5956917"/>
              <a:ext cx="144111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324"/>
            <p:cNvSpPr>
              <a:spLocks/>
            </p:cNvSpPr>
            <p:nvPr/>
          </p:nvSpPr>
          <p:spPr bwMode="auto">
            <a:xfrm>
              <a:off x="2198804" y="5867143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Oval 325"/>
            <p:cNvSpPr>
              <a:spLocks noChangeArrowheads="1"/>
            </p:cNvSpPr>
            <p:nvPr/>
          </p:nvSpPr>
          <p:spPr bwMode="auto">
            <a:xfrm>
              <a:off x="2132655" y="5938017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326"/>
            <p:cNvSpPr>
              <a:spLocks/>
            </p:cNvSpPr>
            <p:nvPr/>
          </p:nvSpPr>
          <p:spPr bwMode="auto">
            <a:xfrm>
              <a:off x="2078317" y="61766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327"/>
            <p:cNvSpPr>
              <a:spLocks/>
            </p:cNvSpPr>
            <p:nvPr/>
          </p:nvSpPr>
          <p:spPr bwMode="auto">
            <a:xfrm>
              <a:off x="1997993" y="61860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328"/>
            <p:cNvSpPr>
              <a:spLocks/>
            </p:cNvSpPr>
            <p:nvPr/>
          </p:nvSpPr>
          <p:spPr bwMode="auto">
            <a:xfrm>
              <a:off x="1986181" y="62758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329"/>
            <p:cNvSpPr>
              <a:spLocks/>
            </p:cNvSpPr>
            <p:nvPr/>
          </p:nvSpPr>
          <p:spPr bwMode="auto">
            <a:xfrm>
              <a:off x="1997993" y="63278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330"/>
            <p:cNvSpPr>
              <a:spLocks/>
            </p:cNvSpPr>
            <p:nvPr/>
          </p:nvSpPr>
          <p:spPr bwMode="auto">
            <a:xfrm>
              <a:off x="2078317" y="6327826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331"/>
            <p:cNvSpPr>
              <a:spLocks/>
            </p:cNvSpPr>
            <p:nvPr/>
          </p:nvSpPr>
          <p:spPr bwMode="auto">
            <a:xfrm>
              <a:off x="2132655" y="63278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332"/>
            <p:cNvSpPr>
              <a:spLocks/>
            </p:cNvSpPr>
            <p:nvPr/>
          </p:nvSpPr>
          <p:spPr bwMode="auto">
            <a:xfrm>
              <a:off x="2132655" y="62758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333"/>
            <p:cNvSpPr>
              <a:spLocks/>
            </p:cNvSpPr>
            <p:nvPr/>
          </p:nvSpPr>
          <p:spPr bwMode="auto">
            <a:xfrm>
              <a:off x="2132655" y="61860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334"/>
            <p:cNvSpPr>
              <a:spLocks noChangeArrowheads="1"/>
            </p:cNvSpPr>
            <p:nvPr/>
          </p:nvSpPr>
          <p:spPr bwMode="auto">
            <a:xfrm>
              <a:off x="2066505" y="62569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 335"/>
            <p:cNvSpPr>
              <a:spLocks/>
            </p:cNvSpPr>
            <p:nvPr/>
          </p:nvSpPr>
          <p:spPr bwMode="auto">
            <a:xfrm>
              <a:off x="2950073" y="589313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336"/>
            <p:cNvSpPr>
              <a:spLocks/>
            </p:cNvSpPr>
            <p:nvPr/>
          </p:nvSpPr>
          <p:spPr bwMode="auto">
            <a:xfrm>
              <a:off x="2869748" y="590258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337"/>
            <p:cNvSpPr>
              <a:spLocks/>
            </p:cNvSpPr>
            <p:nvPr/>
          </p:nvSpPr>
          <p:spPr bwMode="auto">
            <a:xfrm>
              <a:off x="2857936" y="5992354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 338"/>
            <p:cNvSpPr>
              <a:spLocks/>
            </p:cNvSpPr>
            <p:nvPr/>
          </p:nvSpPr>
          <p:spPr bwMode="auto">
            <a:xfrm>
              <a:off x="2869748" y="604432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339"/>
            <p:cNvSpPr>
              <a:spLocks/>
            </p:cNvSpPr>
            <p:nvPr/>
          </p:nvSpPr>
          <p:spPr bwMode="auto">
            <a:xfrm>
              <a:off x="2950073" y="6044329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340"/>
            <p:cNvSpPr>
              <a:spLocks/>
            </p:cNvSpPr>
            <p:nvPr/>
          </p:nvSpPr>
          <p:spPr bwMode="auto">
            <a:xfrm>
              <a:off x="3004410" y="604432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341"/>
            <p:cNvSpPr>
              <a:spLocks/>
            </p:cNvSpPr>
            <p:nvPr/>
          </p:nvSpPr>
          <p:spPr bwMode="auto">
            <a:xfrm>
              <a:off x="3004410" y="5992354"/>
              <a:ext cx="141749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342"/>
            <p:cNvSpPr>
              <a:spLocks/>
            </p:cNvSpPr>
            <p:nvPr/>
          </p:nvSpPr>
          <p:spPr bwMode="auto">
            <a:xfrm>
              <a:off x="3004410" y="590258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Oval 343"/>
            <p:cNvSpPr>
              <a:spLocks noChangeArrowheads="1"/>
            </p:cNvSpPr>
            <p:nvPr/>
          </p:nvSpPr>
          <p:spPr bwMode="auto">
            <a:xfrm>
              <a:off x="2935898" y="597345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344"/>
            <p:cNvSpPr>
              <a:spLocks/>
            </p:cNvSpPr>
            <p:nvPr/>
          </p:nvSpPr>
          <p:spPr bwMode="auto">
            <a:xfrm>
              <a:off x="2564988" y="5734844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345"/>
            <p:cNvSpPr>
              <a:spLocks/>
            </p:cNvSpPr>
            <p:nvPr/>
          </p:nvSpPr>
          <p:spPr bwMode="auto">
            <a:xfrm>
              <a:off x="2484664" y="5741931"/>
              <a:ext cx="134661" cy="144111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346"/>
            <p:cNvSpPr>
              <a:spLocks/>
            </p:cNvSpPr>
            <p:nvPr/>
          </p:nvSpPr>
          <p:spPr bwMode="auto">
            <a:xfrm>
              <a:off x="2472852" y="5831705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347"/>
            <p:cNvSpPr>
              <a:spLocks/>
            </p:cNvSpPr>
            <p:nvPr/>
          </p:nvSpPr>
          <p:spPr bwMode="auto">
            <a:xfrm>
              <a:off x="2484664" y="5886042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348"/>
            <p:cNvSpPr>
              <a:spLocks/>
            </p:cNvSpPr>
            <p:nvPr/>
          </p:nvSpPr>
          <p:spPr bwMode="auto">
            <a:xfrm>
              <a:off x="2564988" y="5886042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349"/>
            <p:cNvSpPr>
              <a:spLocks/>
            </p:cNvSpPr>
            <p:nvPr/>
          </p:nvSpPr>
          <p:spPr bwMode="auto">
            <a:xfrm>
              <a:off x="2619325" y="5886042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350"/>
            <p:cNvSpPr>
              <a:spLocks/>
            </p:cNvSpPr>
            <p:nvPr/>
          </p:nvSpPr>
          <p:spPr bwMode="auto">
            <a:xfrm>
              <a:off x="2619325" y="5831705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351"/>
            <p:cNvSpPr>
              <a:spLocks/>
            </p:cNvSpPr>
            <p:nvPr/>
          </p:nvSpPr>
          <p:spPr bwMode="auto">
            <a:xfrm>
              <a:off x="2619325" y="5741931"/>
              <a:ext cx="129936" cy="144111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Oval 352"/>
            <p:cNvSpPr>
              <a:spLocks noChangeArrowheads="1"/>
            </p:cNvSpPr>
            <p:nvPr/>
          </p:nvSpPr>
          <p:spPr bwMode="auto">
            <a:xfrm>
              <a:off x="2550814" y="5812806"/>
              <a:ext cx="129936" cy="144111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13"/>
            <p:cNvSpPr>
              <a:spLocks/>
            </p:cNvSpPr>
            <p:nvPr/>
          </p:nvSpPr>
          <p:spPr bwMode="auto">
            <a:xfrm>
              <a:off x="299371" y="6093940"/>
              <a:ext cx="489033" cy="562270"/>
            </a:xfrm>
            <a:custGeom>
              <a:avLst/>
              <a:gdLst>
                <a:gd name="T0" fmla="*/ 0 w 117"/>
                <a:gd name="T1" fmla="*/ 124 h 127"/>
                <a:gd name="T2" fmla="*/ 1 w 117"/>
                <a:gd name="T3" fmla="*/ 122 h 127"/>
                <a:gd name="T4" fmla="*/ 2 w 117"/>
                <a:gd name="T5" fmla="*/ 116 h 127"/>
                <a:gd name="T6" fmla="*/ 9 w 117"/>
                <a:gd name="T7" fmla="*/ 95 h 127"/>
                <a:gd name="T8" fmla="*/ 21 w 117"/>
                <a:gd name="T9" fmla="*/ 69 h 127"/>
                <a:gd name="T10" fmla="*/ 30 w 117"/>
                <a:gd name="T11" fmla="*/ 54 h 127"/>
                <a:gd name="T12" fmla="*/ 40 w 117"/>
                <a:gd name="T13" fmla="*/ 41 h 127"/>
                <a:gd name="T14" fmla="*/ 52 w 117"/>
                <a:gd name="T15" fmla="*/ 29 h 127"/>
                <a:gd name="T16" fmla="*/ 65 w 117"/>
                <a:gd name="T17" fmla="*/ 18 h 127"/>
                <a:gd name="T18" fmla="*/ 72 w 117"/>
                <a:gd name="T19" fmla="*/ 14 h 127"/>
                <a:gd name="T20" fmla="*/ 78 w 117"/>
                <a:gd name="T21" fmla="*/ 11 h 127"/>
                <a:gd name="T22" fmla="*/ 91 w 117"/>
                <a:gd name="T23" fmla="*/ 6 h 127"/>
                <a:gd name="T24" fmla="*/ 101 w 117"/>
                <a:gd name="T25" fmla="*/ 3 h 127"/>
                <a:gd name="T26" fmla="*/ 110 w 117"/>
                <a:gd name="T27" fmla="*/ 1 h 127"/>
                <a:gd name="T28" fmla="*/ 117 w 117"/>
                <a:gd name="T29" fmla="*/ 0 h 127"/>
                <a:gd name="T30" fmla="*/ 110 w 117"/>
                <a:gd name="T31" fmla="*/ 3 h 127"/>
                <a:gd name="T32" fmla="*/ 103 w 117"/>
                <a:gd name="T33" fmla="*/ 6 h 127"/>
                <a:gd name="T34" fmla="*/ 93 w 117"/>
                <a:gd name="T35" fmla="*/ 12 h 127"/>
                <a:gd name="T36" fmla="*/ 84 w 117"/>
                <a:gd name="T37" fmla="*/ 19 h 127"/>
                <a:gd name="T38" fmla="*/ 79 w 117"/>
                <a:gd name="T39" fmla="*/ 24 h 127"/>
                <a:gd name="T40" fmla="*/ 74 w 117"/>
                <a:gd name="T41" fmla="*/ 29 h 127"/>
                <a:gd name="T42" fmla="*/ 65 w 117"/>
                <a:gd name="T43" fmla="*/ 40 h 127"/>
                <a:gd name="T44" fmla="*/ 58 w 117"/>
                <a:gd name="T45" fmla="*/ 53 h 127"/>
                <a:gd name="T46" fmla="*/ 44 w 117"/>
                <a:gd name="T47" fmla="*/ 104 h 127"/>
                <a:gd name="T48" fmla="*/ 43 w 117"/>
                <a:gd name="T49" fmla="*/ 122 h 127"/>
                <a:gd name="T50" fmla="*/ 43 w 117"/>
                <a:gd name="T51" fmla="*/ 126 h 127"/>
                <a:gd name="T52" fmla="*/ 43 w 117"/>
                <a:gd name="T53" fmla="*/ 127 h 127"/>
                <a:gd name="T54" fmla="*/ 43 w 117"/>
                <a:gd name="T55" fmla="*/ 127 h 127"/>
                <a:gd name="T56" fmla="*/ 0 w 117"/>
                <a:gd name="T57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27">
                  <a:moveTo>
                    <a:pt x="0" y="124"/>
                  </a:moveTo>
                  <a:cubicBezTo>
                    <a:pt x="0" y="124"/>
                    <a:pt x="0" y="123"/>
                    <a:pt x="1" y="122"/>
                  </a:cubicBezTo>
                  <a:cubicBezTo>
                    <a:pt x="1" y="120"/>
                    <a:pt x="1" y="118"/>
                    <a:pt x="2" y="116"/>
                  </a:cubicBezTo>
                  <a:cubicBezTo>
                    <a:pt x="3" y="111"/>
                    <a:pt x="6" y="104"/>
                    <a:pt x="9" y="95"/>
                  </a:cubicBezTo>
                  <a:cubicBezTo>
                    <a:pt x="12" y="87"/>
                    <a:pt x="16" y="78"/>
                    <a:pt x="21" y="69"/>
                  </a:cubicBezTo>
                  <a:cubicBezTo>
                    <a:pt x="24" y="64"/>
                    <a:pt x="27" y="59"/>
                    <a:pt x="30" y="54"/>
                  </a:cubicBezTo>
                  <a:cubicBezTo>
                    <a:pt x="33" y="50"/>
                    <a:pt x="36" y="45"/>
                    <a:pt x="40" y="41"/>
                  </a:cubicBezTo>
                  <a:cubicBezTo>
                    <a:pt x="44" y="36"/>
                    <a:pt x="48" y="32"/>
                    <a:pt x="52" y="29"/>
                  </a:cubicBezTo>
                  <a:cubicBezTo>
                    <a:pt x="56" y="25"/>
                    <a:pt x="61" y="21"/>
                    <a:pt x="65" y="18"/>
                  </a:cubicBezTo>
                  <a:cubicBezTo>
                    <a:pt x="67" y="17"/>
                    <a:pt x="70" y="16"/>
                    <a:pt x="72" y="14"/>
                  </a:cubicBezTo>
                  <a:cubicBezTo>
                    <a:pt x="74" y="13"/>
                    <a:pt x="76" y="12"/>
                    <a:pt x="78" y="11"/>
                  </a:cubicBezTo>
                  <a:cubicBezTo>
                    <a:pt x="83" y="9"/>
                    <a:pt x="87" y="7"/>
                    <a:pt x="91" y="6"/>
                  </a:cubicBezTo>
                  <a:cubicBezTo>
                    <a:pt x="94" y="4"/>
                    <a:pt x="98" y="3"/>
                    <a:pt x="101" y="3"/>
                  </a:cubicBezTo>
                  <a:cubicBezTo>
                    <a:pt x="105" y="2"/>
                    <a:pt x="107" y="1"/>
                    <a:pt x="110" y="1"/>
                  </a:cubicBezTo>
                  <a:cubicBezTo>
                    <a:pt x="114" y="0"/>
                    <a:pt x="117" y="0"/>
                    <a:pt x="117" y="0"/>
                  </a:cubicBezTo>
                  <a:cubicBezTo>
                    <a:pt x="117" y="0"/>
                    <a:pt x="114" y="1"/>
                    <a:pt x="110" y="3"/>
                  </a:cubicBezTo>
                  <a:cubicBezTo>
                    <a:pt x="108" y="4"/>
                    <a:pt x="105" y="5"/>
                    <a:pt x="103" y="6"/>
                  </a:cubicBezTo>
                  <a:cubicBezTo>
                    <a:pt x="100" y="8"/>
                    <a:pt x="97" y="9"/>
                    <a:pt x="93" y="12"/>
                  </a:cubicBezTo>
                  <a:cubicBezTo>
                    <a:pt x="90" y="14"/>
                    <a:pt x="87" y="16"/>
                    <a:pt x="84" y="19"/>
                  </a:cubicBezTo>
                  <a:cubicBezTo>
                    <a:pt x="82" y="21"/>
                    <a:pt x="80" y="22"/>
                    <a:pt x="79" y="24"/>
                  </a:cubicBezTo>
                  <a:cubicBezTo>
                    <a:pt x="77" y="25"/>
                    <a:pt x="75" y="27"/>
                    <a:pt x="74" y="29"/>
                  </a:cubicBezTo>
                  <a:cubicBezTo>
                    <a:pt x="71" y="32"/>
                    <a:pt x="68" y="36"/>
                    <a:pt x="65" y="40"/>
                  </a:cubicBezTo>
                  <a:cubicBezTo>
                    <a:pt x="63" y="44"/>
                    <a:pt x="60" y="48"/>
                    <a:pt x="58" y="53"/>
                  </a:cubicBezTo>
                  <a:cubicBezTo>
                    <a:pt x="49" y="70"/>
                    <a:pt x="45" y="90"/>
                    <a:pt x="44" y="104"/>
                  </a:cubicBezTo>
                  <a:cubicBezTo>
                    <a:pt x="43" y="111"/>
                    <a:pt x="43" y="117"/>
                    <a:pt x="43" y="122"/>
                  </a:cubicBezTo>
                  <a:cubicBezTo>
                    <a:pt x="43" y="124"/>
                    <a:pt x="43" y="125"/>
                    <a:pt x="43" y="12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7"/>
                    <a:pt x="43" y="127"/>
                    <a:pt x="43" y="127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4"/>
            <p:cNvSpPr>
              <a:spLocks/>
            </p:cNvSpPr>
            <p:nvPr/>
          </p:nvSpPr>
          <p:spPr bwMode="auto">
            <a:xfrm>
              <a:off x="34773" y="6093940"/>
              <a:ext cx="486671" cy="562270"/>
            </a:xfrm>
            <a:custGeom>
              <a:avLst/>
              <a:gdLst>
                <a:gd name="T0" fmla="*/ 74 w 116"/>
                <a:gd name="T1" fmla="*/ 127 h 127"/>
                <a:gd name="T2" fmla="*/ 74 w 116"/>
                <a:gd name="T3" fmla="*/ 127 h 127"/>
                <a:gd name="T4" fmla="*/ 74 w 116"/>
                <a:gd name="T5" fmla="*/ 126 h 127"/>
                <a:gd name="T6" fmla="*/ 74 w 116"/>
                <a:gd name="T7" fmla="*/ 122 h 127"/>
                <a:gd name="T8" fmla="*/ 73 w 116"/>
                <a:gd name="T9" fmla="*/ 104 h 127"/>
                <a:gd name="T10" fmla="*/ 59 w 116"/>
                <a:gd name="T11" fmla="*/ 53 h 127"/>
                <a:gd name="T12" fmla="*/ 51 w 116"/>
                <a:gd name="T13" fmla="*/ 40 h 127"/>
                <a:gd name="T14" fmla="*/ 43 w 116"/>
                <a:gd name="T15" fmla="*/ 29 h 127"/>
                <a:gd name="T16" fmla="*/ 38 w 116"/>
                <a:gd name="T17" fmla="*/ 24 h 127"/>
                <a:gd name="T18" fmla="*/ 33 w 116"/>
                <a:gd name="T19" fmla="*/ 19 h 127"/>
                <a:gd name="T20" fmla="*/ 23 w 116"/>
                <a:gd name="T21" fmla="*/ 12 h 127"/>
                <a:gd name="T22" fmla="*/ 14 w 116"/>
                <a:gd name="T23" fmla="*/ 6 h 127"/>
                <a:gd name="T24" fmla="*/ 7 w 116"/>
                <a:gd name="T25" fmla="*/ 3 h 127"/>
                <a:gd name="T26" fmla="*/ 0 w 116"/>
                <a:gd name="T27" fmla="*/ 0 h 127"/>
                <a:gd name="T28" fmla="*/ 7 w 116"/>
                <a:gd name="T29" fmla="*/ 1 h 127"/>
                <a:gd name="T30" fmla="*/ 15 w 116"/>
                <a:gd name="T31" fmla="*/ 3 h 127"/>
                <a:gd name="T32" fmla="*/ 26 w 116"/>
                <a:gd name="T33" fmla="*/ 6 h 127"/>
                <a:gd name="T34" fmla="*/ 38 w 116"/>
                <a:gd name="T35" fmla="*/ 11 h 127"/>
                <a:gd name="T36" fmla="*/ 45 w 116"/>
                <a:gd name="T37" fmla="*/ 14 h 127"/>
                <a:gd name="T38" fmla="*/ 52 w 116"/>
                <a:gd name="T39" fmla="*/ 18 h 127"/>
                <a:gd name="T40" fmla="*/ 64 w 116"/>
                <a:gd name="T41" fmla="*/ 29 h 127"/>
                <a:gd name="T42" fmla="*/ 76 w 116"/>
                <a:gd name="T43" fmla="*/ 41 h 127"/>
                <a:gd name="T44" fmla="*/ 87 w 116"/>
                <a:gd name="T45" fmla="*/ 54 h 127"/>
                <a:gd name="T46" fmla="*/ 96 w 116"/>
                <a:gd name="T47" fmla="*/ 69 h 127"/>
                <a:gd name="T48" fmla="*/ 108 w 116"/>
                <a:gd name="T49" fmla="*/ 95 h 127"/>
                <a:gd name="T50" fmla="*/ 114 w 116"/>
                <a:gd name="T51" fmla="*/ 116 h 127"/>
                <a:gd name="T52" fmla="*/ 116 w 116"/>
                <a:gd name="T53" fmla="*/ 122 h 127"/>
                <a:gd name="T54" fmla="*/ 116 w 116"/>
                <a:gd name="T55" fmla="*/ 124 h 127"/>
                <a:gd name="T56" fmla="*/ 74 w 116"/>
                <a:gd name="T5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27">
                  <a:moveTo>
                    <a:pt x="74" y="127"/>
                  </a:move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6"/>
                  </a:cubicBezTo>
                  <a:cubicBezTo>
                    <a:pt x="74" y="125"/>
                    <a:pt x="74" y="124"/>
                    <a:pt x="74" y="122"/>
                  </a:cubicBezTo>
                  <a:cubicBezTo>
                    <a:pt x="74" y="117"/>
                    <a:pt x="74" y="111"/>
                    <a:pt x="73" y="104"/>
                  </a:cubicBezTo>
                  <a:cubicBezTo>
                    <a:pt x="72" y="90"/>
                    <a:pt x="67" y="70"/>
                    <a:pt x="59" y="53"/>
                  </a:cubicBezTo>
                  <a:cubicBezTo>
                    <a:pt x="57" y="48"/>
                    <a:pt x="54" y="44"/>
                    <a:pt x="51" y="40"/>
                  </a:cubicBezTo>
                  <a:cubicBezTo>
                    <a:pt x="49" y="36"/>
                    <a:pt x="46" y="32"/>
                    <a:pt x="43" y="29"/>
                  </a:cubicBezTo>
                  <a:cubicBezTo>
                    <a:pt x="41" y="27"/>
                    <a:pt x="39" y="25"/>
                    <a:pt x="38" y="24"/>
                  </a:cubicBezTo>
                  <a:cubicBezTo>
                    <a:pt x="36" y="22"/>
                    <a:pt x="35" y="21"/>
                    <a:pt x="33" y="19"/>
                  </a:cubicBezTo>
                  <a:cubicBezTo>
                    <a:pt x="30" y="16"/>
                    <a:pt x="26" y="14"/>
                    <a:pt x="23" y="12"/>
                  </a:cubicBezTo>
                  <a:cubicBezTo>
                    <a:pt x="20" y="9"/>
                    <a:pt x="17" y="8"/>
                    <a:pt x="14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3"/>
                  </a:cubicBezTo>
                  <a:cubicBezTo>
                    <a:pt x="19" y="3"/>
                    <a:pt x="22" y="4"/>
                    <a:pt x="26" y="6"/>
                  </a:cubicBezTo>
                  <a:cubicBezTo>
                    <a:pt x="30" y="7"/>
                    <a:pt x="34" y="9"/>
                    <a:pt x="38" y="11"/>
                  </a:cubicBezTo>
                  <a:cubicBezTo>
                    <a:pt x="41" y="12"/>
                    <a:pt x="43" y="13"/>
                    <a:pt x="45" y="14"/>
                  </a:cubicBezTo>
                  <a:cubicBezTo>
                    <a:pt x="47" y="16"/>
                    <a:pt x="49" y="17"/>
                    <a:pt x="52" y="18"/>
                  </a:cubicBezTo>
                  <a:cubicBezTo>
                    <a:pt x="56" y="21"/>
                    <a:pt x="60" y="25"/>
                    <a:pt x="64" y="29"/>
                  </a:cubicBezTo>
                  <a:cubicBezTo>
                    <a:pt x="69" y="32"/>
                    <a:pt x="73" y="36"/>
                    <a:pt x="76" y="41"/>
                  </a:cubicBezTo>
                  <a:cubicBezTo>
                    <a:pt x="80" y="45"/>
                    <a:pt x="84" y="50"/>
                    <a:pt x="87" y="54"/>
                  </a:cubicBezTo>
                  <a:cubicBezTo>
                    <a:pt x="90" y="59"/>
                    <a:pt x="93" y="64"/>
                    <a:pt x="96" y="69"/>
                  </a:cubicBezTo>
                  <a:cubicBezTo>
                    <a:pt x="101" y="78"/>
                    <a:pt x="105" y="87"/>
                    <a:pt x="108" y="95"/>
                  </a:cubicBezTo>
                  <a:cubicBezTo>
                    <a:pt x="111" y="104"/>
                    <a:pt x="113" y="111"/>
                    <a:pt x="114" y="116"/>
                  </a:cubicBezTo>
                  <a:cubicBezTo>
                    <a:pt x="115" y="118"/>
                    <a:pt x="116" y="120"/>
                    <a:pt x="116" y="122"/>
                  </a:cubicBezTo>
                  <a:cubicBezTo>
                    <a:pt x="116" y="123"/>
                    <a:pt x="116" y="124"/>
                    <a:pt x="116" y="124"/>
                  </a:cubicBezTo>
                  <a:lnTo>
                    <a:pt x="74" y="12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15"/>
            <p:cNvSpPr>
              <a:spLocks/>
            </p:cNvSpPr>
            <p:nvPr/>
          </p:nvSpPr>
          <p:spPr bwMode="auto">
            <a:xfrm>
              <a:off x="320633" y="6337275"/>
              <a:ext cx="500846" cy="323660"/>
            </a:xfrm>
            <a:custGeom>
              <a:avLst/>
              <a:gdLst>
                <a:gd name="T0" fmla="*/ 0 w 120"/>
                <a:gd name="T1" fmla="*/ 65 h 73"/>
                <a:gd name="T2" fmla="*/ 1 w 120"/>
                <a:gd name="T3" fmla="*/ 65 h 73"/>
                <a:gd name="T4" fmla="*/ 1 w 120"/>
                <a:gd name="T5" fmla="*/ 64 h 73"/>
                <a:gd name="T6" fmla="*/ 2 w 120"/>
                <a:gd name="T7" fmla="*/ 61 h 73"/>
                <a:gd name="T8" fmla="*/ 3 w 120"/>
                <a:gd name="T9" fmla="*/ 58 h 73"/>
                <a:gd name="T10" fmla="*/ 7 w 120"/>
                <a:gd name="T11" fmla="*/ 51 h 73"/>
                <a:gd name="T12" fmla="*/ 12 w 120"/>
                <a:gd name="T13" fmla="*/ 42 h 73"/>
                <a:gd name="T14" fmla="*/ 19 w 120"/>
                <a:gd name="T15" fmla="*/ 33 h 73"/>
                <a:gd name="T16" fmla="*/ 29 w 120"/>
                <a:gd name="T17" fmla="*/ 23 h 73"/>
                <a:gd name="T18" fmla="*/ 34 w 120"/>
                <a:gd name="T19" fmla="*/ 19 h 73"/>
                <a:gd name="T20" fmla="*/ 40 w 120"/>
                <a:gd name="T21" fmla="*/ 15 h 73"/>
                <a:gd name="T22" fmla="*/ 46 w 120"/>
                <a:gd name="T23" fmla="*/ 12 h 73"/>
                <a:gd name="T24" fmla="*/ 52 w 120"/>
                <a:gd name="T25" fmla="*/ 9 h 73"/>
                <a:gd name="T26" fmla="*/ 65 w 120"/>
                <a:gd name="T27" fmla="*/ 4 h 73"/>
                <a:gd name="T28" fmla="*/ 77 w 120"/>
                <a:gd name="T29" fmla="*/ 1 h 73"/>
                <a:gd name="T30" fmla="*/ 89 w 120"/>
                <a:gd name="T31" fmla="*/ 0 h 73"/>
                <a:gd name="T32" fmla="*/ 99 w 120"/>
                <a:gd name="T33" fmla="*/ 0 h 73"/>
                <a:gd name="T34" fmla="*/ 103 w 120"/>
                <a:gd name="T35" fmla="*/ 0 h 73"/>
                <a:gd name="T36" fmla="*/ 107 w 120"/>
                <a:gd name="T37" fmla="*/ 1 h 73"/>
                <a:gd name="T38" fmla="*/ 114 w 120"/>
                <a:gd name="T39" fmla="*/ 1 h 73"/>
                <a:gd name="T40" fmla="*/ 120 w 120"/>
                <a:gd name="T41" fmla="*/ 2 h 73"/>
                <a:gd name="T42" fmla="*/ 114 w 120"/>
                <a:gd name="T43" fmla="*/ 3 h 73"/>
                <a:gd name="T44" fmla="*/ 108 w 120"/>
                <a:gd name="T45" fmla="*/ 5 h 73"/>
                <a:gd name="T46" fmla="*/ 104 w 120"/>
                <a:gd name="T47" fmla="*/ 5 h 73"/>
                <a:gd name="T48" fmla="*/ 100 w 120"/>
                <a:gd name="T49" fmla="*/ 7 h 73"/>
                <a:gd name="T50" fmla="*/ 91 w 120"/>
                <a:gd name="T51" fmla="*/ 10 h 73"/>
                <a:gd name="T52" fmla="*/ 81 w 120"/>
                <a:gd name="T53" fmla="*/ 14 h 73"/>
                <a:gd name="T54" fmla="*/ 72 w 120"/>
                <a:gd name="T55" fmla="*/ 20 h 73"/>
                <a:gd name="T56" fmla="*/ 63 w 120"/>
                <a:gd name="T57" fmla="*/ 27 h 73"/>
                <a:gd name="T58" fmla="*/ 60 w 120"/>
                <a:gd name="T59" fmla="*/ 31 h 73"/>
                <a:gd name="T60" fmla="*/ 56 w 120"/>
                <a:gd name="T61" fmla="*/ 34 h 73"/>
                <a:gd name="T62" fmla="*/ 53 w 120"/>
                <a:gd name="T63" fmla="*/ 38 h 73"/>
                <a:gd name="T64" fmla="*/ 51 w 120"/>
                <a:gd name="T65" fmla="*/ 43 h 73"/>
                <a:gd name="T66" fmla="*/ 47 w 120"/>
                <a:gd name="T67" fmla="*/ 51 h 73"/>
                <a:gd name="T68" fmla="*/ 44 w 120"/>
                <a:gd name="T69" fmla="*/ 58 h 73"/>
                <a:gd name="T70" fmla="*/ 43 w 120"/>
                <a:gd name="T71" fmla="*/ 65 h 73"/>
                <a:gd name="T72" fmla="*/ 42 w 120"/>
                <a:gd name="T73" fmla="*/ 69 h 73"/>
                <a:gd name="T74" fmla="*/ 42 w 120"/>
                <a:gd name="T75" fmla="*/ 71 h 73"/>
                <a:gd name="T76" fmla="*/ 43 w 120"/>
                <a:gd name="T77" fmla="*/ 72 h 73"/>
                <a:gd name="T78" fmla="*/ 44 w 120"/>
                <a:gd name="T79" fmla="*/ 72 h 73"/>
                <a:gd name="T80" fmla="*/ 44 w 120"/>
                <a:gd name="T81" fmla="*/ 72 h 73"/>
                <a:gd name="T82" fmla="*/ 43 w 120"/>
                <a:gd name="T83" fmla="*/ 73 h 73"/>
                <a:gd name="T84" fmla="*/ 0 w 120"/>
                <a:gd name="T8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73">
                  <a:moveTo>
                    <a:pt x="0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4"/>
                    <a:pt x="1" y="64"/>
                  </a:cubicBezTo>
                  <a:cubicBezTo>
                    <a:pt x="1" y="63"/>
                    <a:pt x="2" y="62"/>
                    <a:pt x="2" y="61"/>
                  </a:cubicBezTo>
                  <a:cubicBezTo>
                    <a:pt x="2" y="60"/>
                    <a:pt x="3" y="59"/>
                    <a:pt x="3" y="58"/>
                  </a:cubicBezTo>
                  <a:cubicBezTo>
                    <a:pt x="4" y="56"/>
                    <a:pt x="5" y="53"/>
                    <a:pt x="7" y="51"/>
                  </a:cubicBezTo>
                  <a:cubicBezTo>
                    <a:pt x="8" y="48"/>
                    <a:pt x="10" y="45"/>
                    <a:pt x="12" y="42"/>
                  </a:cubicBezTo>
                  <a:cubicBezTo>
                    <a:pt x="14" y="39"/>
                    <a:pt x="17" y="36"/>
                    <a:pt x="19" y="33"/>
                  </a:cubicBezTo>
                  <a:cubicBezTo>
                    <a:pt x="22" y="30"/>
                    <a:pt x="25" y="26"/>
                    <a:pt x="29" y="23"/>
                  </a:cubicBezTo>
                  <a:cubicBezTo>
                    <a:pt x="31" y="22"/>
                    <a:pt x="32" y="21"/>
                    <a:pt x="34" y="19"/>
                  </a:cubicBezTo>
                  <a:cubicBezTo>
                    <a:pt x="36" y="18"/>
                    <a:pt x="38" y="17"/>
                    <a:pt x="40" y="15"/>
                  </a:cubicBezTo>
                  <a:cubicBezTo>
                    <a:pt x="42" y="14"/>
                    <a:pt x="44" y="13"/>
                    <a:pt x="46" y="12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6" y="7"/>
                    <a:pt x="60" y="5"/>
                    <a:pt x="65" y="4"/>
                  </a:cubicBezTo>
                  <a:cubicBezTo>
                    <a:pt x="69" y="3"/>
                    <a:pt x="73" y="2"/>
                    <a:pt x="77" y="1"/>
                  </a:cubicBezTo>
                  <a:cubicBezTo>
                    <a:pt x="81" y="1"/>
                    <a:pt x="85" y="0"/>
                    <a:pt x="89" y="0"/>
                  </a:cubicBezTo>
                  <a:cubicBezTo>
                    <a:pt x="92" y="0"/>
                    <a:pt x="96" y="0"/>
                    <a:pt x="99" y="0"/>
                  </a:cubicBezTo>
                  <a:cubicBezTo>
                    <a:pt x="101" y="0"/>
                    <a:pt x="102" y="0"/>
                    <a:pt x="103" y="0"/>
                  </a:cubicBezTo>
                  <a:cubicBezTo>
                    <a:pt x="105" y="0"/>
                    <a:pt x="106" y="0"/>
                    <a:pt x="107" y="1"/>
                  </a:cubicBezTo>
                  <a:cubicBezTo>
                    <a:pt x="110" y="1"/>
                    <a:pt x="112" y="1"/>
                    <a:pt x="114" y="1"/>
                  </a:cubicBezTo>
                  <a:cubicBezTo>
                    <a:pt x="117" y="2"/>
                    <a:pt x="120" y="2"/>
                    <a:pt x="120" y="2"/>
                  </a:cubicBezTo>
                  <a:cubicBezTo>
                    <a:pt x="120" y="2"/>
                    <a:pt x="117" y="2"/>
                    <a:pt x="114" y="3"/>
                  </a:cubicBezTo>
                  <a:cubicBezTo>
                    <a:pt x="112" y="4"/>
                    <a:pt x="110" y="4"/>
                    <a:pt x="108" y="5"/>
                  </a:cubicBezTo>
                  <a:cubicBezTo>
                    <a:pt x="107" y="5"/>
                    <a:pt x="105" y="5"/>
                    <a:pt x="104" y="5"/>
                  </a:cubicBezTo>
                  <a:cubicBezTo>
                    <a:pt x="103" y="6"/>
                    <a:pt x="101" y="6"/>
                    <a:pt x="100" y="7"/>
                  </a:cubicBezTo>
                  <a:cubicBezTo>
                    <a:pt x="97" y="8"/>
                    <a:pt x="94" y="9"/>
                    <a:pt x="91" y="10"/>
                  </a:cubicBezTo>
                  <a:cubicBezTo>
                    <a:pt x="88" y="11"/>
                    <a:pt x="85" y="13"/>
                    <a:pt x="81" y="14"/>
                  </a:cubicBezTo>
                  <a:cubicBezTo>
                    <a:pt x="78" y="16"/>
                    <a:pt x="75" y="18"/>
                    <a:pt x="72" y="20"/>
                  </a:cubicBezTo>
                  <a:cubicBezTo>
                    <a:pt x="69" y="22"/>
                    <a:pt x="66" y="24"/>
                    <a:pt x="63" y="2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8" y="32"/>
                    <a:pt x="57" y="33"/>
                    <a:pt x="56" y="34"/>
                  </a:cubicBezTo>
                  <a:cubicBezTo>
                    <a:pt x="55" y="36"/>
                    <a:pt x="54" y="37"/>
                    <a:pt x="53" y="38"/>
                  </a:cubicBezTo>
                  <a:cubicBezTo>
                    <a:pt x="52" y="40"/>
                    <a:pt x="52" y="41"/>
                    <a:pt x="51" y="43"/>
                  </a:cubicBezTo>
                  <a:cubicBezTo>
                    <a:pt x="49" y="45"/>
                    <a:pt x="48" y="48"/>
                    <a:pt x="47" y="51"/>
                  </a:cubicBezTo>
                  <a:cubicBezTo>
                    <a:pt x="46" y="53"/>
                    <a:pt x="45" y="56"/>
                    <a:pt x="44" y="58"/>
                  </a:cubicBezTo>
                  <a:cubicBezTo>
                    <a:pt x="44" y="61"/>
                    <a:pt x="43" y="63"/>
                    <a:pt x="43" y="65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1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16"/>
            <p:cNvSpPr>
              <a:spLocks/>
            </p:cNvSpPr>
            <p:nvPr/>
          </p:nvSpPr>
          <p:spPr bwMode="auto">
            <a:xfrm>
              <a:off x="-14839" y="6337275"/>
              <a:ext cx="498483" cy="323660"/>
            </a:xfrm>
            <a:custGeom>
              <a:avLst/>
              <a:gdLst>
                <a:gd name="T0" fmla="*/ 77 w 119"/>
                <a:gd name="T1" fmla="*/ 73 h 73"/>
                <a:gd name="T2" fmla="*/ 76 w 119"/>
                <a:gd name="T3" fmla="*/ 72 h 73"/>
                <a:gd name="T4" fmla="*/ 76 w 119"/>
                <a:gd name="T5" fmla="*/ 72 h 73"/>
                <a:gd name="T6" fmla="*/ 77 w 119"/>
                <a:gd name="T7" fmla="*/ 72 h 73"/>
                <a:gd name="T8" fmla="*/ 77 w 119"/>
                <a:gd name="T9" fmla="*/ 71 h 73"/>
                <a:gd name="T10" fmla="*/ 77 w 119"/>
                <a:gd name="T11" fmla="*/ 69 h 73"/>
                <a:gd name="T12" fmla="*/ 77 w 119"/>
                <a:gd name="T13" fmla="*/ 65 h 73"/>
                <a:gd name="T14" fmla="*/ 75 w 119"/>
                <a:gd name="T15" fmla="*/ 58 h 73"/>
                <a:gd name="T16" fmla="*/ 73 w 119"/>
                <a:gd name="T17" fmla="*/ 51 h 73"/>
                <a:gd name="T18" fmla="*/ 69 w 119"/>
                <a:gd name="T19" fmla="*/ 43 h 73"/>
                <a:gd name="T20" fmla="*/ 67 w 119"/>
                <a:gd name="T21" fmla="*/ 38 h 73"/>
                <a:gd name="T22" fmla="*/ 63 w 119"/>
                <a:gd name="T23" fmla="*/ 34 h 73"/>
                <a:gd name="T24" fmla="*/ 60 w 119"/>
                <a:gd name="T25" fmla="*/ 31 h 73"/>
                <a:gd name="T26" fmla="*/ 56 w 119"/>
                <a:gd name="T27" fmla="*/ 27 h 73"/>
                <a:gd name="T28" fmla="*/ 48 w 119"/>
                <a:gd name="T29" fmla="*/ 20 h 73"/>
                <a:gd name="T30" fmla="*/ 39 w 119"/>
                <a:gd name="T31" fmla="*/ 14 h 73"/>
                <a:gd name="T32" fmla="*/ 29 w 119"/>
                <a:gd name="T33" fmla="*/ 10 h 73"/>
                <a:gd name="T34" fmla="*/ 20 w 119"/>
                <a:gd name="T35" fmla="*/ 7 h 73"/>
                <a:gd name="T36" fmla="*/ 16 w 119"/>
                <a:gd name="T37" fmla="*/ 5 h 73"/>
                <a:gd name="T38" fmla="*/ 12 w 119"/>
                <a:gd name="T39" fmla="*/ 5 h 73"/>
                <a:gd name="T40" fmla="*/ 6 w 119"/>
                <a:gd name="T41" fmla="*/ 3 h 73"/>
                <a:gd name="T42" fmla="*/ 0 w 119"/>
                <a:gd name="T43" fmla="*/ 2 h 73"/>
                <a:gd name="T44" fmla="*/ 6 w 119"/>
                <a:gd name="T45" fmla="*/ 1 h 73"/>
                <a:gd name="T46" fmla="*/ 12 w 119"/>
                <a:gd name="T47" fmla="*/ 1 h 73"/>
                <a:gd name="T48" fmla="*/ 16 w 119"/>
                <a:gd name="T49" fmla="*/ 0 h 73"/>
                <a:gd name="T50" fmla="*/ 21 w 119"/>
                <a:gd name="T51" fmla="*/ 0 h 73"/>
                <a:gd name="T52" fmla="*/ 31 w 119"/>
                <a:gd name="T53" fmla="*/ 0 h 73"/>
                <a:gd name="T54" fmla="*/ 43 w 119"/>
                <a:gd name="T55" fmla="*/ 1 h 73"/>
                <a:gd name="T56" fmla="*/ 55 w 119"/>
                <a:gd name="T57" fmla="*/ 4 h 73"/>
                <a:gd name="T58" fmla="*/ 68 w 119"/>
                <a:gd name="T59" fmla="*/ 9 h 73"/>
                <a:gd name="T60" fmla="*/ 74 w 119"/>
                <a:gd name="T61" fmla="*/ 12 h 73"/>
                <a:gd name="T62" fmla="*/ 80 w 119"/>
                <a:gd name="T63" fmla="*/ 15 h 73"/>
                <a:gd name="T64" fmla="*/ 86 w 119"/>
                <a:gd name="T65" fmla="*/ 19 h 73"/>
                <a:gd name="T66" fmla="*/ 91 w 119"/>
                <a:gd name="T67" fmla="*/ 23 h 73"/>
                <a:gd name="T68" fmla="*/ 100 w 119"/>
                <a:gd name="T69" fmla="*/ 33 h 73"/>
                <a:gd name="T70" fmla="*/ 108 w 119"/>
                <a:gd name="T71" fmla="*/ 42 h 73"/>
                <a:gd name="T72" fmla="*/ 113 w 119"/>
                <a:gd name="T73" fmla="*/ 51 h 73"/>
                <a:gd name="T74" fmla="*/ 117 w 119"/>
                <a:gd name="T75" fmla="*/ 58 h 73"/>
                <a:gd name="T76" fmla="*/ 118 w 119"/>
                <a:gd name="T77" fmla="*/ 61 h 73"/>
                <a:gd name="T78" fmla="*/ 119 w 119"/>
                <a:gd name="T79" fmla="*/ 64 h 73"/>
                <a:gd name="T80" fmla="*/ 119 w 119"/>
                <a:gd name="T81" fmla="*/ 65 h 73"/>
                <a:gd name="T82" fmla="*/ 119 w 119"/>
                <a:gd name="T83" fmla="*/ 65 h 73"/>
                <a:gd name="T84" fmla="*/ 77 w 119"/>
                <a:gd name="T8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73">
                  <a:moveTo>
                    <a:pt x="77" y="73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2"/>
                    <a:pt x="77" y="71"/>
                    <a:pt x="77" y="71"/>
                  </a:cubicBezTo>
                  <a:cubicBezTo>
                    <a:pt x="77" y="71"/>
                    <a:pt x="77" y="70"/>
                    <a:pt x="77" y="69"/>
                  </a:cubicBezTo>
                  <a:cubicBezTo>
                    <a:pt x="77" y="68"/>
                    <a:pt x="77" y="67"/>
                    <a:pt x="77" y="65"/>
                  </a:cubicBezTo>
                  <a:cubicBezTo>
                    <a:pt x="76" y="63"/>
                    <a:pt x="76" y="61"/>
                    <a:pt x="75" y="58"/>
                  </a:cubicBezTo>
                  <a:cubicBezTo>
                    <a:pt x="75" y="56"/>
                    <a:pt x="74" y="53"/>
                    <a:pt x="73" y="51"/>
                  </a:cubicBezTo>
                  <a:cubicBezTo>
                    <a:pt x="72" y="48"/>
                    <a:pt x="71" y="45"/>
                    <a:pt x="69" y="43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3" y="34"/>
                  </a:cubicBezTo>
                  <a:cubicBezTo>
                    <a:pt x="63" y="33"/>
                    <a:pt x="61" y="32"/>
                    <a:pt x="60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4" y="24"/>
                    <a:pt x="51" y="22"/>
                    <a:pt x="48" y="20"/>
                  </a:cubicBezTo>
                  <a:cubicBezTo>
                    <a:pt x="45" y="18"/>
                    <a:pt x="42" y="16"/>
                    <a:pt x="39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9" y="6"/>
                    <a:pt x="17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0" y="4"/>
                    <a:pt x="8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5" y="0"/>
                    <a:pt x="39" y="1"/>
                    <a:pt x="43" y="1"/>
                  </a:cubicBezTo>
                  <a:cubicBezTo>
                    <a:pt x="47" y="2"/>
                    <a:pt x="51" y="3"/>
                    <a:pt x="55" y="4"/>
                  </a:cubicBezTo>
                  <a:cubicBezTo>
                    <a:pt x="59" y="5"/>
                    <a:pt x="64" y="7"/>
                    <a:pt x="68" y="9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6" y="13"/>
                    <a:pt x="78" y="14"/>
                    <a:pt x="80" y="15"/>
                  </a:cubicBezTo>
                  <a:cubicBezTo>
                    <a:pt x="82" y="17"/>
                    <a:pt x="84" y="18"/>
                    <a:pt x="86" y="19"/>
                  </a:cubicBezTo>
                  <a:cubicBezTo>
                    <a:pt x="88" y="21"/>
                    <a:pt x="89" y="22"/>
                    <a:pt x="91" y="23"/>
                  </a:cubicBezTo>
                  <a:cubicBezTo>
                    <a:pt x="95" y="26"/>
                    <a:pt x="97" y="30"/>
                    <a:pt x="100" y="33"/>
                  </a:cubicBezTo>
                  <a:cubicBezTo>
                    <a:pt x="103" y="36"/>
                    <a:pt x="106" y="39"/>
                    <a:pt x="108" y="42"/>
                  </a:cubicBezTo>
                  <a:cubicBezTo>
                    <a:pt x="110" y="45"/>
                    <a:pt x="112" y="48"/>
                    <a:pt x="113" y="51"/>
                  </a:cubicBezTo>
                  <a:cubicBezTo>
                    <a:pt x="115" y="53"/>
                    <a:pt x="116" y="56"/>
                    <a:pt x="117" y="58"/>
                  </a:cubicBezTo>
                  <a:cubicBezTo>
                    <a:pt x="117" y="59"/>
                    <a:pt x="117" y="60"/>
                    <a:pt x="118" y="61"/>
                  </a:cubicBezTo>
                  <a:cubicBezTo>
                    <a:pt x="118" y="62"/>
                    <a:pt x="118" y="63"/>
                    <a:pt x="119" y="64"/>
                  </a:cubicBezTo>
                  <a:cubicBezTo>
                    <a:pt x="119" y="64"/>
                    <a:pt x="119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lnTo>
                    <a:pt x="77" y="7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17"/>
            <p:cNvSpPr>
              <a:spLocks/>
            </p:cNvSpPr>
            <p:nvPr/>
          </p:nvSpPr>
          <p:spPr bwMode="auto">
            <a:xfrm>
              <a:off x="315908" y="6034878"/>
              <a:ext cx="174824" cy="536283"/>
            </a:xfrm>
            <a:custGeom>
              <a:avLst/>
              <a:gdLst>
                <a:gd name="T0" fmla="*/ 0 w 42"/>
                <a:gd name="T1" fmla="*/ 121 h 121"/>
                <a:gd name="T2" fmla="*/ 0 w 42"/>
                <a:gd name="T3" fmla="*/ 119 h 121"/>
                <a:gd name="T4" fmla="*/ 0 w 42"/>
                <a:gd name="T5" fmla="*/ 115 h 121"/>
                <a:gd name="T6" fmla="*/ 2 w 42"/>
                <a:gd name="T7" fmla="*/ 100 h 121"/>
                <a:gd name="T8" fmla="*/ 9 w 42"/>
                <a:gd name="T9" fmla="*/ 56 h 121"/>
                <a:gd name="T10" fmla="*/ 16 w 42"/>
                <a:gd name="T11" fmla="*/ 33 h 121"/>
                <a:gd name="T12" fmla="*/ 25 w 42"/>
                <a:gd name="T13" fmla="*/ 15 h 121"/>
                <a:gd name="T14" fmla="*/ 30 w 42"/>
                <a:gd name="T15" fmla="*/ 8 h 121"/>
                <a:gd name="T16" fmla="*/ 34 w 42"/>
                <a:gd name="T17" fmla="*/ 3 h 121"/>
                <a:gd name="T18" fmla="*/ 37 w 42"/>
                <a:gd name="T19" fmla="*/ 1 h 121"/>
                <a:gd name="T20" fmla="*/ 39 w 42"/>
                <a:gd name="T21" fmla="*/ 0 h 121"/>
                <a:gd name="T22" fmla="*/ 38 w 42"/>
                <a:gd name="T23" fmla="*/ 1 h 121"/>
                <a:gd name="T24" fmla="*/ 36 w 42"/>
                <a:gd name="T25" fmla="*/ 4 h 121"/>
                <a:gd name="T26" fmla="*/ 34 w 42"/>
                <a:gd name="T27" fmla="*/ 10 h 121"/>
                <a:gd name="T28" fmla="*/ 31 w 42"/>
                <a:gd name="T29" fmla="*/ 17 h 121"/>
                <a:gd name="T30" fmla="*/ 30 w 42"/>
                <a:gd name="T31" fmla="*/ 36 h 121"/>
                <a:gd name="T32" fmla="*/ 31 w 42"/>
                <a:gd name="T33" fmla="*/ 58 h 121"/>
                <a:gd name="T34" fmla="*/ 38 w 42"/>
                <a:gd name="T35" fmla="*/ 98 h 121"/>
                <a:gd name="T36" fmla="*/ 41 w 42"/>
                <a:gd name="T37" fmla="*/ 111 h 121"/>
                <a:gd name="T38" fmla="*/ 42 w 42"/>
                <a:gd name="T39" fmla="*/ 115 h 121"/>
                <a:gd name="T40" fmla="*/ 42 w 42"/>
                <a:gd name="T41" fmla="*/ 116 h 121"/>
                <a:gd name="T42" fmla="*/ 0 w 42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21">
                  <a:moveTo>
                    <a:pt x="0" y="121"/>
                  </a:moveTo>
                  <a:cubicBezTo>
                    <a:pt x="0" y="121"/>
                    <a:pt x="0" y="120"/>
                    <a:pt x="0" y="119"/>
                  </a:cubicBezTo>
                  <a:cubicBezTo>
                    <a:pt x="0" y="118"/>
                    <a:pt x="0" y="117"/>
                    <a:pt x="0" y="115"/>
                  </a:cubicBezTo>
                  <a:cubicBezTo>
                    <a:pt x="1" y="111"/>
                    <a:pt x="1" y="106"/>
                    <a:pt x="2" y="100"/>
                  </a:cubicBezTo>
                  <a:cubicBezTo>
                    <a:pt x="3" y="88"/>
                    <a:pt x="5" y="72"/>
                    <a:pt x="9" y="56"/>
                  </a:cubicBezTo>
                  <a:cubicBezTo>
                    <a:pt x="11" y="48"/>
                    <a:pt x="14" y="41"/>
                    <a:pt x="16" y="33"/>
                  </a:cubicBezTo>
                  <a:cubicBezTo>
                    <a:pt x="19" y="26"/>
                    <a:pt x="22" y="20"/>
                    <a:pt x="25" y="15"/>
                  </a:cubicBezTo>
                  <a:cubicBezTo>
                    <a:pt x="27" y="12"/>
                    <a:pt x="29" y="10"/>
                    <a:pt x="30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7" y="2"/>
                    <a:pt x="37" y="3"/>
                    <a:pt x="36" y="4"/>
                  </a:cubicBezTo>
                  <a:cubicBezTo>
                    <a:pt x="35" y="6"/>
                    <a:pt x="34" y="8"/>
                    <a:pt x="34" y="10"/>
                  </a:cubicBezTo>
                  <a:cubicBezTo>
                    <a:pt x="33" y="12"/>
                    <a:pt x="32" y="14"/>
                    <a:pt x="31" y="17"/>
                  </a:cubicBezTo>
                  <a:cubicBezTo>
                    <a:pt x="30" y="23"/>
                    <a:pt x="30" y="29"/>
                    <a:pt x="30" y="36"/>
                  </a:cubicBezTo>
                  <a:cubicBezTo>
                    <a:pt x="29" y="43"/>
                    <a:pt x="30" y="50"/>
                    <a:pt x="31" y="58"/>
                  </a:cubicBezTo>
                  <a:cubicBezTo>
                    <a:pt x="32" y="73"/>
                    <a:pt x="35" y="87"/>
                    <a:pt x="38" y="98"/>
                  </a:cubicBezTo>
                  <a:cubicBezTo>
                    <a:pt x="39" y="104"/>
                    <a:pt x="40" y="108"/>
                    <a:pt x="41" y="111"/>
                  </a:cubicBezTo>
                  <a:cubicBezTo>
                    <a:pt x="42" y="113"/>
                    <a:pt x="42" y="114"/>
                    <a:pt x="42" y="115"/>
                  </a:cubicBezTo>
                  <a:cubicBezTo>
                    <a:pt x="42" y="115"/>
                    <a:pt x="42" y="116"/>
                    <a:pt x="42" y="116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18"/>
            <p:cNvSpPr>
              <a:spLocks/>
            </p:cNvSpPr>
            <p:nvPr/>
          </p:nvSpPr>
          <p:spPr bwMode="auto">
            <a:xfrm>
              <a:off x="696267" y="6247501"/>
              <a:ext cx="352010" cy="403984"/>
            </a:xfrm>
            <a:custGeom>
              <a:avLst/>
              <a:gdLst>
                <a:gd name="T0" fmla="*/ 0 w 84"/>
                <a:gd name="T1" fmla="*/ 89 h 91"/>
                <a:gd name="T2" fmla="*/ 1 w 84"/>
                <a:gd name="T3" fmla="*/ 87 h 91"/>
                <a:gd name="T4" fmla="*/ 2 w 84"/>
                <a:gd name="T5" fmla="*/ 83 h 91"/>
                <a:gd name="T6" fmla="*/ 6 w 84"/>
                <a:gd name="T7" fmla="*/ 68 h 91"/>
                <a:gd name="T8" fmla="*/ 29 w 84"/>
                <a:gd name="T9" fmla="*/ 29 h 91"/>
                <a:gd name="T10" fmla="*/ 38 w 84"/>
                <a:gd name="T11" fmla="*/ 20 h 91"/>
                <a:gd name="T12" fmla="*/ 47 w 84"/>
                <a:gd name="T13" fmla="*/ 13 h 91"/>
                <a:gd name="T14" fmla="*/ 52 w 84"/>
                <a:gd name="T15" fmla="*/ 10 h 91"/>
                <a:gd name="T16" fmla="*/ 57 w 84"/>
                <a:gd name="T17" fmla="*/ 7 h 91"/>
                <a:gd name="T18" fmla="*/ 66 w 84"/>
                <a:gd name="T19" fmla="*/ 4 h 91"/>
                <a:gd name="T20" fmla="*/ 73 w 84"/>
                <a:gd name="T21" fmla="*/ 1 h 91"/>
                <a:gd name="T22" fmla="*/ 79 w 84"/>
                <a:gd name="T23" fmla="*/ 0 h 91"/>
                <a:gd name="T24" fmla="*/ 84 w 84"/>
                <a:gd name="T25" fmla="*/ 0 h 91"/>
                <a:gd name="T26" fmla="*/ 80 w 84"/>
                <a:gd name="T27" fmla="*/ 1 h 91"/>
                <a:gd name="T28" fmla="*/ 74 w 84"/>
                <a:gd name="T29" fmla="*/ 4 h 91"/>
                <a:gd name="T30" fmla="*/ 68 w 84"/>
                <a:gd name="T31" fmla="*/ 8 h 91"/>
                <a:gd name="T32" fmla="*/ 60 w 84"/>
                <a:gd name="T33" fmla="*/ 13 h 91"/>
                <a:gd name="T34" fmla="*/ 57 w 84"/>
                <a:gd name="T35" fmla="*/ 17 h 91"/>
                <a:gd name="T36" fmla="*/ 54 w 84"/>
                <a:gd name="T37" fmla="*/ 20 h 91"/>
                <a:gd name="T38" fmla="*/ 47 w 84"/>
                <a:gd name="T39" fmla="*/ 28 h 91"/>
                <a:gd name="T40" fmla="*/ 42 w 84"/>
                <a:gd name="T41" fmla="*/ 38 h 91"/>
                <a:gd name="T42" fmla="*/ 32 w 84"/>
                <a:gd name="T43" fmla="*/ 75 h 91"/>
                <a:gd name="T44" fmla="*/ 31 w 84"/>
                <a:gd name="T45" fmla="*/ 87 h 91"/>
                <a:gd name="T46" fmla="*/ 31 w 84"/>
                <a:gd name="T47" fmla="*/ 90 h 91"/>
                <a:gd name="T48" fmla="*/ 31 w 84"/>
                <a:gd name="T49" fmla="*/ 91 h 91"/>
                <a:gd name="T50" fmla="*/ 0 w 84"/>
                <a:gd name="T51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0" y="89"/>
                  </a:moveTo>
                  <a:cubicBezTo>
                    <a:pt x="0" y="89"/>
                    <a:pt x="1" y="88"/>
                    <a:pt x="1" y="87"/>
                  </a:cubicBezTo>
                  <a:cubicBezTo>
                    <a:pt x="1" y="86"/>
                    <a:pt x="1" y="85"/>
                    <a:pt x="2" y="83"/>
                  </a:cubicBezTo>
                  <a:cubicBezTo>
                    <a:pt x="3" y="79"/>
                    <a:pt x="4" y="74"/>
                    <a:pt x="6" y="68"/>
                  </a:cubicBezTo>
                  <a:cubicBezTo>
                    <a:pt x="11" y="57"/>
                    <a:pt x="18" y="41"/>
                    <a:pt x="29" y="29"/>
                  </a:cubicBezTo>
                  <a:cubicBezTo>
                    <a:pt x="32" y="26"/>
                    <a:pt x="35" y="23"/>
                    <a:pt x="38" y="20"/>
                  </a:cubicBezTo>
                  <a:cubicBezTo>
                    <a:pt x="41" y="17"/>
                    <a:pt x="44" y="15"/>
                    <a:pt x="47" y="13"/>
                  </a:cubicBezTo>
                  <a:cubicBezTo>
                    <a:pt x="49" y="12"/>
                    <a:pt x="50" y="11"/>
                    <a:pt x="52" y="10"/>
                  </a:cubicBezTo>
                  <a:cubicBezTo>
                    <a:pt x="53" y="9"/>
                    <a:pt x="55" y="8"/>
                    <a:pt x="57" y="7"/>
                  </a:cubicBezTo>
                  <a:cubicBezTo>
                    <a:pt x="60" y="6"/>
                    <a:pt x="63" y="5"/>
                    <a:pt x="66" y="4"/>
                  </a:cubicBezTo>
                  <a:cubicBezTo>
                    <a:pt x="68" y="3"/>
                    <a:pt x="71" y="2"/>
                    <a:pt x="73" y="1"/>
                  </a:cubicBezTo>
                  <a:cubicBezTo>
                    <a:pt x="76" y="1"/>
                    <a:pt x="78" y="0"/>
                    <a:pt x="79" y="0"/>
                  </a:cubicBezTo>
                  <a:cubicBezTo>
                    <a:pt x="83" y="0"/>
                    <a:pt x="84" y="0"/>
                    <a:pt x="84" y="0"/>
                  </a:cubicBezTo>
                  <a:cubicBezTo>
                    <a:pt x="84" y="0"/>
                    <a:pt x="83" y="0"/>
                    <a:pt x="80" y="1"/>
                  </a:cubicBezTo>
                  <a:cubicBezTo>
                    <a:pt x="78" y="2"/>
                    <a:pt x="76" y="3"/>
                    <a:pt x="74" y="4"/>
                  </a:cubicBezTo>
                  <a:cubicBezTo>
                    <a:pt x="72" y="5"/>
                    <a:pt x="70" y="6"/>
                    <a:pt x="68" y="8"/>
                  </a:cubicBezTo>
                  <a:cubicBezTo>
                    <a:pt x="65" y="9"/>
                    <a:pt x="63" y="11"/>
                    <a:pt x="60" y="13"/>
                  </a:cubicBezTo>
                  <a:cubicBezTo>
                    <a:pt x="59" y="14"/>
                    <a:pt x="58" y="15"/>
                    <a:pt x="57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1" y="23"/>
                    <a:pt x="49" y="25"/>
                    <a:pt x="47" y="28"/>
                  </a:cubicBezTo>
                  <a:cubicBezTo>
                    <a:pt x="45" y="31"/>
                    <a:pt x="44" y="34"/>
                    <a:pt x="42" y="38"/>
                  </a:cubicBezTo>
                  <a:cubicBezTo>
                    <a:pt x="36" y="50"/>
                    <a:pt x="33" y="64"/>
                    <a:pt x="32" y="75"/>
                  </a:cubicBezTo>
                  <a:cubicBezTo>
                    <a:pt x="31" y="80"/>
                    <a:pt x="31" y="84"/>
                    <a:pt x="31" y="87"/>
                  </a:cubicBezTo>
                  <a:cubicBezTo>
                    <a:pt x="31" y="89"/>
                    <a:pt x="31" y="90"/>
                    <a:pt x="31" y="90"/>
                  </a:cubicBezTo>
                  <a:cubicBezTo>
                    <a:pt x="31" y="91"/>
                    <a:pt x="31" y="91"/>
                    <a:pt x="31" y="9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19"/>
            <p:cNvSpPr>
              <a:spLocks/>
            </p:cNvSpPr>
            <p:nvPr/>
          </p:nvSpPr>
          <p:spPr bwMode="auto">
            <a:xfrm>
              <a:off x="507269" y="6247501"/>
              <a:ext cx="352010" cy="403984"/>
            </a:xfrm>
            <a:custGeom>
              <a:avLst/>
              <a:gdLst>
                <a:gd name="T0" fmla="*/ 53 w 84"/>
                <a:gd name="T1" fmla="*/ 91 h 91"/>
                <a:gd name="T2" fmla="*/ 53 w 84"/>
                <a:gd name="T3" fmla="*/ 90 h 91"/>
                <a:gd name="T4" fmla="*/ 53 w 84"/>
                <a:gd name="T5" fmla="*/ 87 h 91"/>
                <a:gd name="T6" fmla="*/ 52 w 84"/>
                <a:gd name="T7" fmla="*/ 75 h 91"/>
                <a:gd name="T8" fmla="*/ 42 w 84"/>
                <a:gd name="T9" fmla="*/ 38 h 91"/>
                <a:gd name="T10" fmla="*/ 37 w 84"/>
                <a:gd name="T11" fmla="*/ 28 h 91"/>
                <a:gd name="T12" fmla="*/ 31 w 84"/>
                <a:gd name="T13" fmla="*/ 20 h 91"/>
                <a:gd name="T14" fmla="*/ 27 w 84"/>
                <a:gd name="T15" fmla="*/ 17 h 91"/>
                <a:gd name="T16" fmla="*/ 24 w 84"/>
                <a:gd name="T17" fmla="*/ 13 h 91"/>
                <a:gd name="T18" fmla="*/ 17 w 84"/>
                <a:gd name="T19" fmla="*/ 8 h 91"/>
                <a:gd name="T20" fmla="*/ 10 w 84"/>
                <a:gd name="T21" fmla="*/ 4 h 91"/>
                <a:gd name="T22" fmla="*/ 5 w 84"/>
                <a:gd name="T23" fmla="*/ 1 h 91"/>
                <a:gd name="T24" fmla="*/ 0 w 84"/>
                <a:gd name="T25" fmla="*/ 0 h 91"/>
                <a:gd name="T26" fmla="*/ 5 w 84"/>
                <a:gd name="T27" fmla="*/ 0 h 91"/>
                <a:gd name="T28" fmla="*/ 11 w 84"/>
                <a:gd name="T29" fmla="*/ 1 h 91"/>
                <a:gd name="T30" fmla="*/ 19 w 84"/>
                <a:gd name="T31" fmla="*/ 4 h 91"/>
                <a:gd name="T32" fmla="*/ 28 w 84"/>
                <a:gd name="T33" fmla="*/ 7 h 91"/>
                <a:gd name="T34" fmla="*/ 32 w 84"/>
                <a:gd name="T35" fmla="*/ 10 h 91"/>
                <a:gd name="T36" fmla="*/ 37 w 84"/>
                <a:gd name="T37" fmla="*/ 13 h 91"/>
                <a:gd name="T38" fmla="*/ 46 w 84"/>
                <a:gd name="T39" fmla="*/ 20 h 91"/>
                <a:gd name="T40" fmla="*/ 55 w 84"/>
                <a:gd name="T41" fmla="*/ 29 h 91"/>
                <a:gd name="T42" fmla="*/ 78 w 84"/>
                <a:gd name="T43" fmla="*/ 68 h 91"/>
                <a:gd name="T44" fmla="*/ 82 w 84"/>
                <a:gd name="T45" fmla="*/ 83 h 91"/>
                <a:gd name="T46" fmla="*/ 83 w 84"/>
                <a:gd name="T47" fmla="*/ 87 h 91"/>
                <a:gd name="T48" fmla="*/ 84 w 84"/>
                <a:gd name="T49" fmla="*/ 89 h 91"/>
                <a:gd name="T50" fmla="*/ 53 w 84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53" y="91"/>
                  </a:move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3" y="89"/>
                    <a:pt x="53" y="87"/>
                  </a:cubicBezTo>
                  <a:cubicBezTo>
                    <a:pt x="53" y="84"/>
                    <a:pt x="53" y="80"/>
                    <a:pt x="52" y="75"/>
                  </a:cubicBezTo>
                  <a:cubicBezTo>
                    <a:pt x="51" y="64"/>
                    <a:pt x="48" y="50"/>
                    <a:pt x="42" y="38"/>
                  </a:cubicBezTo>
                  <a:cubicBezTo>
                    <a:pt x="41" y="34"/>
                    <a:pt x="39" y="31"/>
                    <a:pt x="37" y="28"/>
                  </a:cubicBezTo>
                  <a:cubicBezTo>
                    <a:pt x="35" y="25"/>
                    <a:pt x="33" y="23"/>
                    <a:pt x="31" y="20"/>
                  </a:cubicBezTo>
                  <a:cubicBezTo>
                    <a:pt x="30" y="19"/>
                    <a:pt x="28" y="18"/>
                    <a:pt x="27" y="17"/>
                  </a:cubicBezTo>
                  <a:cubicBezTo>
                    <a:pt x="26" y="15"/>
                    <a:pt x="25" y="14"/>
                    <a:pt x="24" y="13"/>
                  </a:cubicBezTo>
                  <a:cubicBezTo>
                    <a:pt x="21" y="11"/>
                    <a:pt x="19" y="9"/>
                    <a:pt x="17" y="8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8" y="3"/>
                    <a:pt x="6" y="2"/>
                    <a:pt x="5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7" y="0"/>
                    <a:pt x="9" y="1"/>
                    <a:pt x="11" y="1"/>
                  </a:cubicBezTo>
                  <a:cubicBezTo>
                    <a:pt x="13" y="2"/>
                    <a:pt x="16" y="3"/>
                    <a:pt x="19" y="4"/>
                  </a:cubicBezTo>
                  <a:cubicBezTo>
                    <a:pt x="21" y="5"/>
                    <a:pt x="24" y="6"/>
                    <a:pt x="28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4" y="11"/>
                    <a:pt x="35" y="12"/>
                    <a:pt x="37" y="13"/>
                  </a:cubicBezTo>
                  <a:cubicBezTo>
                    <a:pt x="40" y="15"/>
                    <a:pt x="43" y="17"/>
                    <a:pt x="46" y="20"/>
                  </a:cubicBezTo>
                  <a:cubicBezTo>
                    <a:pt x="49" y="23"/>
                    <a:pt x="52" y="26"/>
                    <a:pt x="55" y="29"/>
                  </a:cubicBezTo>
                  <a:cubicBezTo>
                    <a:pt x="66" y="41"/>
                    <a:pt x="73" y="57"/>
                    <a:pt x="78" y="68"/>
                  </a:cubicBezTo>
                  <a:cubicBezTo>
                    <a:pt x="80" y="74"/>
                    <a:pt x="81" y="79"/>
                    <a:pt x="82" y="83"/>
                  </a:cubicBezTo>
                  <a:cubicBezTo>
                    <a:pt x="83" y="85"/>
                    <a:pt x="83" y="86"/>
                    <a:pt x="83" y="87"/>
                  </a:cubicBezTo>
                  <a:cubicBezTo>
                    <a:pt x="84" y="88"/>
                    <a:pt x="84" y="89"/>
                    <a:pt x="84" y="89"/>
                  </a:cubicBezTo>
                  <a:lnTo>
                    <a:pt x="53" y="91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20"/>
            <p:cNvSpPr>
              <a:spLocks/>
            </p:cNvSpPr>
            <p:nvPr/>
          </p:nvSpPr>
          <p:spPr bwMode="auto">
            <a:xfrm>
              <a:off x="712805" y="6422324"/>
              <a:ext cx="361459" cy="233885"/>
            </a:xfrm>
            <a:custGeom>
              <a:avLst/>
              <a:gdLst>
                <a:gd name="T0" fmla="*/ 0 w 86"/>
                <a:gd name="T1" fmla="*/ 47 h 53"/>
                <a:gd name="T2" fmla="*/ 1 w 86"/>
                <a:gd name="T3" fmla="*/ 46 h 53"/>
                <a:gd name="T4" fmla="*/ 1 w 86"/>
                <a:gd name="T5" fmla="*/ 44 h 53"/>
                <a:gd name="T6" fmla="*/ 2 w 86"/>
                <a:gd name="T7" fmla="*/ 42 h 53"/>
                <a:gd name="T8" fmla="*/ 9 w 86"/>
                <a:gd name="T9" fmla="*/ 30 h 53"/>
                <a:gd name="T10" fmla="*/ 14 w 86"/>
                <a:gd name="T11" fmla="*/ 24 h 53"/>
                <a:gd name="T12" fmla="*/ 21 w 86"/>
                <a:gd name="T13" fmla="*/ 17 h 53"/>
                <a:gd name="T14" fmla="*/ 24 w 86"/>
                <a:gd name="T15" fmla="*/ 14 h 53"/>
                <a:gd name="T16" fmla="*/ 29 w 86"/>
                <a:gd name="T17" fmla="*/ 11 h 53"/>
                <a:gd name="T18" fmla="*/ 37 w 86"/>
                <a:gd name="T19" fmla="*/ 6 h 53"/>
                <a:gd name="T20" fmla="*/ 46 w 86"/>
                <a:gd name="T21" fmla="*/ 3 h 53"/>
                <a:gd name="T22" fmla="*/ 55 w 86"/>
                <a:gd name="T23" fmla="*/ 1 h 53"/>
                <a:gd name="T24" fmla="*/ 64 w 86"/>
                <a:gd name="T25" fmla="*/ 0 h 53"/>
                <a:gd name="T26" fmla="*/ 71 w 86"/>
                <a:gd name="T27" fmla="*/ 0 h 53"/>
                <a:gd name="T28" fmla="*/ 74 w 86"/>
                <a:gd name="T29" fmla="*/ 0 h 53"/>
                <a:gd name="T30" fmla="*/ 77 w 86"/>
                <a:gd name="T31" fmla="*/ 1 h 53"/>
                <a:gd name="T32" fmla="*/ 82 w 86"/>
                <a:gd name="T33" fmla="*/ 1 h 53"/>
                <a:gd name="T34" fmla="*/ 86 w 86"/>
                <a:gd name="T35" fmla="*/ 2 h 53"/>
                <a:gd name="T36" fmla="*/ 82 w 86"/>
                <a:gd name="T37" fmla="*/ 2 h 53"/>
                <a:gd name="T38" fmla="*/ 77 w 86"/>
                <a:gd name="T39" fmla="*/ 3 h 53"/>
                <a:gd name="T40" fmla="*/ 75 w 86"/>
                <a:gd name="T41" fmla="*/ 4 h 53"/>
                <a:gd name="T42" fmla="*/ 72 w 86"/>
                <a:gd name="T43" fmla="*/ 5 h 53"/>
                <a:gd name="T44" fmla="*/ 65 w 86"/>
                <a:gd name="T45" fmla="*/ 7 h 53"/>
                <a:gd name="T46" fmla="*/ 58 w 86"/>
                <a:gd name="T47" fmla="*/ 10 h 53"/>
                <a:gd name="T48" fmla="*/ 52 w 86"/>
                <a:gd name="T49" fmla="*/ 14 h 53"/>
                <a:gd name="T50" fmla="*/ 46 w 86"/>
                <a:gd name="T51" fmla="*/ 19 h 53"/>
                <a:gd name="T52" fmla="*/ 40 w 86"/>
                <a:gd name="T53" fmla="*/ 25 h 53"/>
                <a:gd name="T54" fmla="*/ 38 w 86"/>
                <a:gd name="T55" fmla="*/ 28 h 53"/>
                <a:gd name="T56" fmla="*/ 36 w 86"/>
                <a:gd name="T57" fmla="*/ 31 h 53"/>
                <a:gd name="T58" fmla="*/ 34 w 86"/>
                <a:gd name="T59" fmla="*/ 37 h 53"/>
                <a:gd name="T60" fmla="*/ 32 w 86"/>
                <a:gd name="T61" fmla="*/ 42 h 53"/>
                <a:gd name="T62" fmla="*/ 30 w 86"/>
                <a:gd name="T63" fmla="*/ 50 h 53"/>
                <a:gd name="T64" fmla="*/ 30 w 86"/>
                <a:gd name="T65" fmla="*/ 51 h 53"/>
                <a:gd name="T66" fmla="*/ 31 w 86"/>
                <a:gd name="T67" fmla="*/ 52 h 53"/>
                <a:gd name="T68" fmla="*/ 31 w 86"/>
                <a:gd name="T69" fmla="*/ 53 h 53"/>
                <a:gd name="T70" fmla="*/ 0 w 86"/>
                <a:gd name="T71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0" y="47"/>
                  </a:moveTo>
                  <a:cubicBezTo>
                    <a:pt x="0" y="47"/>
                    <a:pt x="0" y="47"/>
                    <a:pt x="1" y="46"/>
                  </a:cubicBezTo>
                  <a:cubicBezTo>
                    <a:pt x="1" y="45"/>
                    <a:pt x="1" y="45"/>
                    <a:pt x="1" y="44"/>
                  </a:cubicBezTo>
                  <a:cubicBezTo>
                    <a:pt x="2" y="43"/>
                    <a:pt x="2" y="43"/>
                    <a:pt x="2" y="42"/>
                  </a:cubicBezTo>
                  <a:cubicBezTo>
                    <a:pt x="4" y="39"/>
                    <a:pt x="6" y="35"/>
                    <a:pt x="9" y="30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6" y="21"/>
                    <a:pt x="18" y="19"/>
                    <a:pt x="21" y="17"/>
                  </a:cubicBezTo>
                  <a:cubicBezTo>
                    <a:pt x="22" y="16"/>
                    <a:pt x="23" y="15"/>
                    <a:pt x="24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1" y="9"/>
                    <a:pt x="34" y="8"/>
                    <a:pt x="37" y="6"/>
                  </a:cubicBezTo>
                  <a:cubicBezTo>
                    <a:pt x="40" y="5"/>
                    <a:pt x="43" y="4"/>
                    <a:pt x="46" y="3"/>
                  </a:cubicBezTo>
                  <a:cubicBezTo>
                    <a:pt x="50" y="2"/>
                    <a:pt x="53" y="2"/>
                    <a:pt x="55" y="1"/>
                  </a:cubicBezTo>
                  <a:cubicBezTo>
                    <a:pt x="58" y="1"/>
                    <a:pt x="61" y="1"/>
                    <a:pt x="64" y="0"/>
                  </a:cubicBezTo>
                  <a:cubicBezTo>
                    <a:pt x="66" y="0"/>
                    <a:pt x="69" y="0"/>
                    <a:pt x="71" y="0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9" y="1"/>
                    <a:pt x="81" y="1"/>
                    <a:pt x="82" y="1"/>
                  </a:cubicBezTo>
                  <a:cubicBezTo>
                    <a:pt x="85" y="1"/>
                    <a:pt x="86" y="2"/>
                    <a:pt x="86" y="2"/>
                  </a:cubicBezTo>
                  <a:cubicBezTo>
                    <a:pt x="86" y="2"/>
                    <a:pt x="85" y="2"/>
                    <a:pt x="82" y="2"/>
                  </a:cubicBezTo>
                  <a:cubicBezTo>
                    <a:pt x="81" y="3"/>
                    <a:pt x="79" y="3"/>
                    <a:pt x="77" y="3"/>
                  </a:cubicBezTo>
                  <a:cubicBezTo>
                    <a:pt x="77" y="4"/>
                    <a:pt x="76" y="4"/>
                    <a:pt x="75" y="4"/>
                  </a:cubicBezTo>
                  <a:cubicBezTo>
                    <a:pt x="74" y="4"/>
                    <a:pt x="73" y="5"/>
                    <a:pt x="72" y="5"/>
                  </a:cubicBezTo>
                  <a:cubicBezTo>
                    <a:pt x="70" y="6"/>
                    <a:pt x="68" y="6"/>
                    <a:pt x="65" y="7"/>
                  </a:cubicBezTo>
                  <a:cubicBezTo>
                    <a:pt x="63" y="8"/>
                    <a:pt x="61" y="9"/>
                    <a:pt x="58" y="10"/>
                  </a:cubicBezTo>
                  <a:cubicBezTo>
                    <a:pt x="56" y="12"/>
                    <a:pt x="54" y="13"/>
                    <a:pt x="52" y="14"/>
                  </a:cubicBezTo>
                  <a:cubicBezTo>
                    <a:pt x="50" y="16"/>
                    <a:pt x="48" y="18"/>
                    <a:pt x="46" y="19"/>
                  </a:cubicBezTo>
                  <a:cubicBezTo>
                    <a:pt x="44" y="21"/>
                    <a:pt x="42" y="23"/>
                    <a:pt x="40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9"/>
                    <a:pt x="37" y="30"/>
                    <a:pt x="36" y="31"/>
                  </a:cubicBezTo>
                  <a:cubicBezTo>
                    <a:pt x="35" y="33"/>
                    <a:pt x="34" y="35"/>
                    <a:pt x="34" y="37"/>
                  </a:cubicBezTo>
                  <a:cubicBezTo>
                    <a:pt x="33" y="39"/>
                    <a:pt x="32" y="40"/>
                    <a:pt x="32" y="42"/>
                  </a:cubicBezTo>
                  <a:cubicBezTo>
                    <a:pt x="31" y="45"/>
                    <a:pt x="31" y="48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21"/>
            <p:cNvSpPr>
              <a:spLocks/>
            </p:cNvSpPr>
            <p:nvPr/>
          </p:nvSpPr>
          <p:spPr bwMode="auto">
            <a:xfrm>
              <a:off x="469469" y="6422324"/>
              <a:ext cx="361459" cy="233885"/>
            </a:xfrm>
            <a:custGeom>
              <a:avLst/>
              <a:gdLst>
                <a:gd name="T0" fmla="*/ 56 w 86"/>
                <a:gd name="T1" fmla="*/ 53 h 53"/>
                <a:gd name="T2" fmla="*/ 56 w 86"/>
                <a:gd name="T3" fmla="*/ 52 h 53"/>
                <a:gd name="T4" fmla="*/ 56 w 86"/>
                <a:gd name="T5" fmla="*/ 51 h 53"/>
                <a:gd name="T6" fmla="*/ 56 w 86"/>
                <a:gd name="T7" fmla="*/ 50 h 53"/>
                <a:gd name="T8" fmla="*/ 55 w 86"/>
                <a:gd name="T9" fmla="*/ 42 h 53"/>
                <a:gd name="T10" fmla="*/ 53 w 86"/>
                <a:gd name="T11" fmla="*/ 37 h 53"/>
                <a:gd name="T12" fmla="*/ 50 w 86"/>
                <a:gd name="T13" fmla="*/ 31 h 53"/>
                <a:gd name="T14" fmla="*/ 48 w 86"/>
                <a:gd name="T15" fmla="*/ 28 h 53"/>
                <a:gd name="T16" fmla="*/ 46 w 86"/>
                <a:gd name="T17" fmla="*/ 25 h 53"/>
                <a:gd name="T18" fmla="*/ 41 w 86"/>
                <a:gd name="T19" fmla="*/ 19 h 53"/>
                <a:gd name="T20" fmla="*/ 35 w 86"/>
                <a:gd name="T21" fmla="*/ 14 h 53"/>
                <a:gd name="T22" fmla="*/ 28 w 86"/>
                <a:gd name="T23" fmla="*/ 10 h 53"/>
                <a:gd name="T24" fmla="*/ 21 w 86"/>
                <a:gd name="T25" fmla="*/ 7 h 53"/>
                <a:gd name="T26" fmla="*/ 15 w 86"/>
                <a:gd name="T27" fmla="*/ 5 h 53"/>
                <a:gd name="T28" fmla="*/ 12 w 86"/>
                <a:gd name="T29" fmla="*/ 4 h 53"/>
                <a:gd name="T30" fmla="*/ 9 w 86"/>
                <a:gd name="T31" fmla="*/ 3 h 53"/>
                <a:gd name="T32" fmla="*/ 4 w 86"/>
                <a:gd name="T33" fmla="*/ 2 h 53"/>
                <a:gd name="T34" fmla="*/ 0 w 86"/>
                <a:gd name="T35" fmla="*/ 2 h 53"/>
                <a:gd name="T36" fmla="*/ 4 w 86"/>
                <a:gd name="T37" fmla="*/ 1 h 53"/>
                <a:gd name="T38" fmla="*/ 9 w 86"/>
                <a:gd name="T39" fmla="*/ 1 h 53"/>
                <a:gd name="T40" fmla="*/ 12 w 86"/>
                <a:gd name="T41" fmla="*/ 0 h 53"/>
                <a:gd name="T42" fmla="*/ 15 w 86"/>
                <a:gd name="T43" fmla="*/ 0 h 53"/>
                <a:gd name="T44" fmla="*/ 23 w 86"/>
                <a:gd name="T45" fmla="*/ 0 h 53"/>
                <a:gd name="T46" fmla="*/ 31 w 86"/>
                <a:gd name="T47" fmla="*/ 1 h 53"/>
                <a:gd name="T48" fmla="*/ 40 w 86"/>
                <a:gd name="T49" fmla="*/ 3 h 53"/>
                <a:gd name="T50" fmla="*/ 49 w 86"/>
                <a:gd name="T51" fmla="*/ 6 h 53"/>
                <a:gd name="T52" fmla="*/ 58 w 86"/>
                <a:gd name="T53" fmla="*/ 11 h 53"/>
                <a:gd name="T54" fmla="*/ 62 w 86"/>
                <a:gd name="T55" fmla="*/ 14 h 53"/>
                <a:gd name="T56" fmla="*/ 66 w 86"/>
                <a:gd name="T57" fmla="*/ 17 h 53"/>
                <a:gd name="T58" fmla="*/ 73 w 86"/>
                <a:gd name="T59" fmla="*/ 24 h 53"/>
                <a:gd name="T60" fmla="*/ 78 w 86"/>
                <a:gd name="T61" fmla="*/ 30 h 53"/>
                <a:gd name="T62" fmla="*/ 84 w 86"/>
                <a:gd name="T63" fmla="*/ 42 h 53"/>
                <a:gd name="T64" fmla="*/ 85 w 86"/>
                <a:gd name="T65" fmla="*/ 44 h 53"/>
                <a:gd name="T66" fmla="*/ 86 w 86"/>
                <a:gd name="T67" fmla="*/ 46 h 53"/>
                <a:gd name="T68" fmla="*/ 86 w 86"/>
                <a:gd name="T69" fmla="*/ 47 h 53"/>
                <a:gd name="T70" fmla="*/ 56 w 86"/>
                <a:gd name="T7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56" y="53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6" y="48"/>
                    <a:pt x="56" y="45"/>
                    <a:pt x="55" y="42"/>
                  </a:cubicBezTo>
                  <a:cubicBezTo>
                    <a:pt x="54" y="40"/>
                    <a:pt x="53" y="39"/>
                    <a:pt x="53" y="37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9" y="30"/>
                    <a:pt x="49" y="29"/>
                    <a:pt x="48" y="28"/>
                  </a:cubicBezTo>
                  <a:cubicBezTo>
                    <a:pt x="47" y="27"/>
                    <a:pt x="47" y="26"/>
                    <a:pt x="46" y="25"/>
                  </a:cubicBezTo>
                  <a:cubicBezTo>
                    <a:pt x="45" y="23"/>
                    <a:pt x="43" y="21"/>
                    <a:pt x="41" y="19"/>
                  </a:cubicBezTo>
                  <a:cubicBezTo>
                    <a:pt x="39" y="18"/>
                    <a:pt x="37" y="16"/>
                    <a:pt x="35" y="14"/>
                  </a:cubicBezTo>
                  <a:cubicBezTo>
                    <a:pt x="32" y="13"/>
                    <a:pt x="30" y="12"/>
                    <a:pt x="28" y="10"/>
                  </a:cubicBezTo>
                  <a:cubicBezTo>
                    <a:pt x="26" y="9"/>
                    <a:pt x="23" y="8"/>
                    <a:pt x="21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5" y="1"/>
                    <a:pt x="28" y="1"/>
                    <a:pt x="31" y="1"/>
                  </a:cubicBezTo>
                  <a:cubicBezTo>
                    <a:pt x="34" y="2"/>
                    <a:pt x="37" y="2"/>
                    <a:pt x="40" y="3"/>
                  </a:cubicBezTo>
                  <a:cubicBezTo>
                    <a:pt x="43" y="4"/>
                    <a:pt x="46" y="5"/>
                    <a:pt x="49" y="6"/>
                  </a:cubicBezTo>
                  <a:cubicBezTo>
                    <a:pt x="52" y="8"/>
                    <a:pt x="55" y="9"/>
                    <a:pt x="58" y="11"/>
                  </a:cubicBezTo>
                  <a:cubicBezTo>
                    <a:pt x="59" y="12"/>
                    <a:pt x="61" y="13"/>
                    <a:pt x="62" y="14"/>
                  </a:cubicBezTo>
                  <a:cubicBezTo>
                    <a:pt x="63" y="15"/>
                    <a:pt x="65" y="16"/>
                    <a:pt x="66" y="17"/>
                  </a:cubicBezTo>
                  <a:cubicBezTo>
                    <a:pt x="68" y="19"/>
                    <a:pt x="70" y="21"/>
                    <a:pt x="73" y="24"/>
                  </a:cubicBezTo>
                  <a:cubicBezTo>
                    <a:pt x="74" y="26"/>
                    <a:pt x="76" y="28"/>
                    <a:pt x="78" y="30"/>
                  </a:cubicBezTo>
                  <a:cubicBezTo>
                    <a:pt x="81" y="35"/>
                    <a:pt x="83" y="39"/>
                    <a:pt x="84" y="42"/>
                  </a:cubicBezTo>
                  <a:cubicBezTo>
                    <a:pt x="85" y="43"/>
                    <a:pt x="85" y="43"/>
                    <a:pt x="85" y="44"/>
                  </a:cubicBezTo>
                  <a:cubicBezTo>
                    <a:pt x="85" y="45"/>
                    <a:pt x="86" y="45"/>
                    <a:pt x="86" y="46"/>
                  </a:cubicBezTo>
                  <a:cubicBezTo>
                    <a:pt x="86" y="47"/>
                    <a:pt x="86" y="47"/>
                    <a:pt x="86" y="47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22"/>
            <p:cNvSpPr>
              <a:spLocks/>
            </p:cNvSpPr>
            <p:nvPr/>
          </p:nvSpPr>
          <p:spPr bwMode="auto">
            <a:xfrm>
              <a:off x="708080" y="6204976"/>
              <a:ext cx="129936" cy="385084"/>
            </a:xfrm>
            <a:custGeom>
              <a:avLst/>
              <a:gdLst>
                <a:gd name="T0" fmla="*/ 0 w 31"/>
                <a:gd name="T1" fmla="*/ 87 h 87"/>
                <a:gd name="T2" fmla="*/ 0 w 31"/>
                <a:gd name="T3" fmla="*/ 83 h 87"/>
                <a:gd name="T4" fmla="*/ 1 w 31"/>
                <a:gd name="T5" fmla="*/ 72 h 87"/>
                <a:gd name="T6" fmla="*/ 7 w 31"/>
                <a:gd name="T7" fmla="*/ 41 h 87"/>
                <a:gd name="T8" fmla="*/ 9 w 31"/>
                <a:gd name="T9" fmla="*/ 32 h 87"/>
                <a:gd name="T10" fmla="*/ 12 w 31"/>
                <a:gd name="T11" fmla="*/ 24 h 87"/>
                <a:gd name="T12" fmla="*/ 15 w 31"/>
                <a:gd name="T13" fmla="*/ 17 h 87"/>
                <a:gd name="T14" fmla="*/ 18 w 31"/>
                <a:gd name="T15" fmla="*/ 11 h 87"/>
                <a:gd name="T16" fmla="*/ 22 w 31"/>
                <a:gd name="T17" fmla="*/ 6 h 87"/>
                <a:gd name="T18" fmla="*/ 25 w 31"/>
                <a:gd name="T19" fmla="*/ 3 h 87"/>
                <a:gd name="T20" fmla="*/ 28 w 31"/>
                <a:gd name="T21" fmla="*/ 0 h 87"/>
                <a:gd name="T22" fmla="*/ 26 w 31"/>
                <a:gd name="T23" fmla="*/ 3 h 87"/>
                <a:gd name="T24" fmla="*/ 24 w 31"/>
                <a:gd name="T25" fmla="*/ 7 h 87"/>
                <a:gd name="T26" fmla="*/ 23 w 31"/>
                <a:gd name="T27" fmla="*/ 13 h 87"/>
                <a:gd name="T28" fmla="*/ 22 w 31"/>
                <a:gd name="T29" fmla="*/ 19 h 87"/>
                <a:gd name="T30" fmla="*/ 22 w 31"/>
                <a:gd name="T31" fmla="*/ 26 h 87"/>
                <a:gd name="T32" fmla="*/ 22 w 31"/>
                <a:gd name="T33" fmla="*/ 34 h 87"/>
                <a:gd name="T34" fmla="*/ 22 w 31"/>
                <a:gd name="T35" fmla="*/ 42 h 87"/>
                <a:gd name="T36" fmla="*/ 27 w 31"/>
                <a:gd name="T37" fmla="*/ 71 h 87"/>
                <a:gd name="T38" fmla="*/ 30 w 31"/>
                <a:gd name="T39" fmla="*/ 80 h 87"/>
                <a:gd name="T40" fmla="*/ 31 w 31"/>
                <a:gd name="T41" fmla="*/ 84 h 87"/>
                <a:gd name="T42" fmla="*/ 0 w 31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87">
                  <a:moveTo>
                    <a:pt x="0" y="87"/>
                  </a:moveTo>
                  <a:cubicBezTo>
                    <a:pt x="0" y="87"/>
                    <a:pt x="0" y="86"/>
                    <a:pt x="0" y="83"/>
                  </a:cubicBezTo>
                  <a:cubicBezTo>
                    <a:pt x="1" y="80"/>
                    <a:pt x="1" y="77"/>
                    <a:pt x="1" y="72"/>
                  </a:cubicBezTo>
                  <a:cubicBezTo>
                    <a:pt x="2" y="64"/>
                    <a:pt x="4" y="52"/>
                    <a:pt x="7" y="41"/>
                  </a:cubicBezTo>
                  <a:cubicBezTo>
                    <a:pt x="8" y="38"/>
                    <a:pt x="8" y="35"/>
                    <a:pt x="9" y="32"/>
                  </a:cubicBezTo>
                  <a:cubicBezTo>
                    <a:pt x="10" y="30"/>
                    <a:pt x="11" y="27"/>
                    <a:pt x="12" y="24"/>
                  </a:cubicBezTo>
                  <a:cubicBezTo>
                    <a:pt x="13" y="22"/>
                    <a:pt x="14" y="19"/>
                    <a:pt x="15" y="17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7"/>
                    <a:pt x="22" y="6"/>
                  </a:cubicBezTo>
                  <a:cubicBezTo>
                    <a:pt x="23" y="5"/>
                    <a:pt x="24" y="3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1"/>
                    <a:pt x="26" y="3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2" y="15"/>
                    <a:pt x="22" y="17"/>
                    <a:pt x="22" y="19"/>
                  </a:cubicBezTo>
                  <a:cubicBezTo>
                    <a:pt x="22" y="21"/>
                    <a:pt x="21" y="24"/>
                    <a:pt x="22" y="26"/>
                  </a:cubicBezTo>
                  <a:cubicBezTo>
                    <a:pt x="21" y="29"/>
                    <a:pt x="22" y="31"/>
                    <a:pt x="22" y="34"/>
                  </a:cubicBezTo>
                  <a:cubicBezTo>
                    <a:pt x="22" y="37"/>
                    <a:pt x="22" y="39"/>
                    <a:pt x="22" y="42"/>
                  </a:cubicBezTo>
                  <a:cubicBezTo>
                    <a:pt x="23" y="53"/>
                    <a:pt x="26" y="63"/>
                    <a:pt x="27" y="71"/>
                  </a:cubicBezTo>
                  <a:cubicBezTo>
                    <a:pt x="28" y="75"/>
                    <a:pt x="29" y="78"/>
                    <a:pt x="30" y="80"/>
                  </a:cubicBezTo>
                  <a:cubicBezTo>
                    <a:pt x="30" y="82"/>
                    <a:pt x="31" y="84"/>
                    <a:pt x="31" y="84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69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470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472"/>
            <p:cNvSpPr>
              <a:spLocks/>
            </p:cNvSpPr>
            <p:nvPr/>
          </p:nvSpPr>
          <p:spPr bwMode="auto">
            <a:xfrm>
              <a:off x="3866716" y="4187419"/>
              <a:ext cx="732369" cy="370909"/>
            </a:xfrm>
            <a:custGeom>
              <a:avLst/>
              <a:gdLst>
                <a:gd name="T0" fmla="*/ 173 w 175"/>
                <a:gd name="T1" fmla="*/ 84 h 84"/>
                <a:gd name="T2" fmla="*/ 175 w 175"/>
                <a:gd name="T3" fmla="*/ 72 h 84"/>
                <a:gd name="T4" fmla="*/ 174 w 175"/>
                <a:gd name="T5" fmla="*/ 59 h 84"/>
                <a:gd name="T6" fmla="*/ 169 w 175"/>
                <a:gd name="T7" fmla="*/ 50 h 84"/>
                <a:gd name="T8" fmla="*/ 156 w 175"/>
                <a:gd name="T9" fmla="*/ 36 h 84"/>
                <a:gd name="T10" fmla="*/ 137 w 175"/>
                <a:gd name="T11" fmla="*/ 31 h 84"/>
                <a:gd name="T12" fmla="*/ 119 w 175"/>
                <a:gd name="T13" fmla="*/ 36 h 84"/>
                <a:gd name="T14" fmla="*/ 118 w 175"/>
                <a:gd name="T15" fmla="*/ 37 h 84"/>
                <a:gd name="T16" fmla="*/ 118 w 175"/>
                <a:gd name="T17" fmla="*/ 35 h 84"/>
                <a:gd name="T18" fmla="*/ 117 w 175"/>
                <a:gd name="T19" fmla="*/ 28 h 84"/>
                <a:gd name="T20" fmla="*/ 100 w 175"/>
                <a:gd name="T21" fmla="*/ 6 h 84"/>
                <a:gd name="T22" fmla="*/ 72 w 175"/>
                <a:gd name="T23" fmla="*/ 2 h 84"/>
                <a:gd name="T24" fmla="*/ 45 w 175"/>
                <a:gd name="T25" fmla="*/ 30 h 84"/>
                <a:gd name="T26" fmla="*/ 44 w 175"/>
                <a:gd name="T27" fmla="*/ 45 h 84"/>
                <a:gd name="T28" fmla="*/ 43 w 175"/>
                <a:gd name="T29" fmla="*/ 44 h 84"/>
                <a:gd name="T30" fmla="*/ 18 w 175"/>
                <a:gd name="T31" fmla="*/ 48 h 84"/>
                <a:gd name="T32" fmla="*/ 5 w 175"/>
                <a:gd name="T33" fmla="*/ 61 h 84"/>
                <a:gd name="T34" fmla="*/ 6 w 175"/>
                <a:gd name="T35" fmla="*/ 60 h 84"/>
                <a:gd name="T36" fmla="*/ 6 w 175"/>
                <a:gd name="T37" fmla="*/ 61 h 84"/>
                <a:gd name="T38" fmla="*/ 2 w 175"/>
                <a:gd name="T39" fmla="*/ 84 h 84"/>
                <a:gd name="T40" fmla="*/ 173 w 175"/>
                <a:gd name="T4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84">
                  <a:moveTo>
                    <a:pt x="173" y="84"/>
                  </a:moveTo>
                  <a:cubicBezTo>
                    <a:pt x="174" y="80"/>
                    <a:pt x="175" y="76"/>
                    <a:pt x="175" y="72"/>
                  </a:cubicBezTo>
                  <a:cubicBezTo>
                    <a:pt x="175" y="68"/>
                    <a:pt x="175" y="63"/>
                    <a:pt x="174" y="59"/>
                  </a:cubicBezTo>
                  <a:cubicBezTo>
                    <a:pt x="172" y="56"/>
                    <a:pt x="171" y="53"/>
                    <a:pt x="169" y="50"/>
                  </a:cubicBezTo>
                  <a:cubicBezTo>
                    <a:pt x="165" y="43"/>
                    <a:pt x="162" y="41"/>
                    <a:pt x="156" y="36"/>
                  </a:cubicBezTo>
                  <a:cubicBezTo>
                    <a:pt x="150" y="33"/>
                    <a:pt x="144" y="31"/>
                    <a:pt x="137" y="31"/>
                  </a:cubicBezTo>
                  <a:cubicBezTo>
                    <a:pt x="131" y="31"/>
                    <a:pt x="125" y="33"/>
                    <a:pt x="119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6"/>
                    <a:pt x="118" y="36"/>
                    <a:pt x="118" y="35"/>
                  </a:cubicBezTo>
                  <a:cubicBezTo>
                    <a:pt x="118" y="33"/>
                    <a:pt x="118" y="31"/>
                    <a:pt x="117" y="28"/>
                  </a:cubicBezTo>
                  <a:cubicBezTo>
                    <a:pt x="114" y="19"/>
                    <a:pt x="108" y="10"/>
                    <a:pt x="100" y="6"/>
                  </a:cubicBezTo>
                  <a:cubicBezTo>
                    <a:pt x="91" y="1"/>
                    <a:pt x="82" y="0"/>
                    <a:pt x="72" y="2"/>
                  </a:cubicBezTo>
                  <a:cubicBezTo>
                    <a:pt x="58" y="6"/>
                    <a:pt x="49" y="17"/>
                    <a:pt x="45" y="30"/>
                  </a:cubicBezTo>
                  <a:cubicBezTo>
                    <a:pt x="44" y="34"/>
                    <a:pt x="43" y="39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35" y="42"/>
                    <a:pt x="25" y="43"/>
                    <a:pt x="18" y="48"/>
                  </a:cubicBezTo>
                  <a:cubicBezTo>
                    <a:pt x="12" y="51"/>
                    <a:pt x="8" y="56"/>
                    <a:pt x="5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" y="67"/>
                    <a:pt x="0" y="76"/>
                    <a:pt x="2" y="84"/>
                  </a:cubicBezTo>
                  <a:lnTo>
                    <a:pt x="173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474"/>
            <p:cNvSpPr>
              <a:spLocks/>
            </p:cNvSpPr>
            <p:nvPr/>
          </p:nvSpPr>
          <p:spPr bwMode="auto">
            <a:xfrm>
              <a:off x="2305117" y="3854309"/>
              <a:ext cx="1332439" cy="382722"/>
            </a:xfrm>
            <a:custGeom>
              <a:avLst/>
              <a:gdLst>
                <a:gd name="T0" fmla="*/ 315 w 318"/>
                <a:gd name="T1" fmla="*/ 86 h 86"/>
                <a:gd name="T2" fmla="*/ 285 w 318"/>
                <a:gd name="T3" fmla="*/ 47 h 86"/>
                <a:gd name="T4" fmla="*/ 263 w 318"/>
                <a:gd name="T5" fmla="*/ 56 h 86"/>
                <a:gd name="T6" fmla="*/ 229 w 318"/>
                <a:gd name="T7" fmla="*/ 34 h 86"/>
                <a:gd name="T8" fmla="*/ 219 w 318"/>
                <a:gd name="T9" fmla="*/ 35 h 86"/>
                <a:gd name="T10" fmla="*/ 214 w 318"/>
                <a:gd name="T11" fmla="*/ 21 h 86"/>
                <a:gd name="T12" fmla="*/ 209 w 318"/>
                <a:gd name="T13" fmla="*/ 14 h 86"/>
                <a:gd name="T14" fmla="*/ 206 w 318"/>
                <a:gd name="T15" fmla="*/ 10 h 86"/>
                <a:gd name="T16" fmla="*/ 182 w 318"/>
                <a:gd name="T17" fmla="*/ 0 h 86"/>
                <a:gd name="T18" fmla="*/ 165 w 318"/>
                <a:gd name="T19" fmla="*/ 5 h 86"/>
                <a:gd name="T20" fmla="*/ 158 w 318"/>
                <a:gd name="T21" fmla="*/ 10 h 86"/>
                <a:gd name="T22" fmla="*/ 156 w 318"/>
                <a:gd name="T23" fmla="*/ 12 h 86"/>
                <a:gd name="T24" fmla="*/ 148 w 318"/>
                <a:gd name="T25" fmla="*/ 25 h 86"/>
                <a:gd name="T26" fmla="*/ 122 w 318"/>
                <a:gd name="T27" fmla="*/ 13 h 86"/>
                <a:gd name="T28" fmla="*/ 101 w 318"/>
                <a:gd name="T29" fmla="*/ 20 h 86"/>
                <a:gd name="T30" fmla="*/ 71 w 318"/>
                <a:gd name="T31" fmla="*/ 0 h 86"/>
                <a:gd name="T32" fmla="*/ 38 w 318"/>
                <a:gd name="T33" fmla="*/ 41 h 86"/>
                <a:gd name="T34" fmla="*/ 37 w 318"/>
                <a:gd name="T35" fmla="*/ 41 h 86"/>
                <a:gd name="T36" fmla="*/ 6 w 318"/>
                <a:gd name="T37" fmla="*/ 86 h 86"/>
                <a:gd name="T38" fmla="*/ 315 w 318"/>
                <a:gd name="T3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86">
                  <a:moveTo>
                    <a:pt x="315" y="86"/>
                  </a:moveTo>
                  <a:cubicBezTo>
                    <a:pt x="318" y="68"/>
                    <a:pt x="308" y="47"/>
                    <a:pt x="285" y="47"/>
                  </a:cubicBezTo>
                  <a:cubicBezTo>
                    <a:pt x="277" y="47"/>
                    <a:pt x="268" y="51"/>
                    <a:pt x="263" y="56"/>
                  </a:cubicBezTo>
                  <a:cubicBezTo>
                    <a:pt x="257" y="43"/>
                    <a:pt x="244" y="34"/>
                    <a:pt x="229" y="34"/>
                  </a:cubicBezTo>
                  <a:cubicBezTo>
                    <a:pt x="226" y="34"/>
                    <a:pt x="222" y="34"/>
                    <a:pt x="219" y="35"/>
                  </a:cubicBezTo>
                  <a:cubicBezTo>
                    <a:pt x="218" y="30"/>
                    <a:pt x="217" y="25"/>
                    <a:pt x="214" y="21"/>
                  </a:cubicBezTo>
                  <a:cubicBezTo>
                    <a:pt x="213" y="18"/>
                    <a:pt x="211" y="16"/>
                    <a:pt x="209" y="14"/>
                  </a:cubicBezTo>
                  <a:cubicBezTo>
                    <a:pt x="208" y="13"/>
                    <a:pt x="207" y="11"/>
                    <a:pt x="206" y="10"/>
                  </a:cubicBezTo>
                  <a:cubicBezTo>
                    <a:pt x="200" y="4"/>
                    <a:pt x="191" y="0"/>
                    <a:pt x="182" y="0"/>
                  </a:cubicBezTo>
                  <a:cubicBezTo>
                    <a:pt x="176" y="0"/>
                    <a:pt x="170" y="2"/>
                    <a:pt x="165" y="5"/>
                  </a:cubicBezTo>
                  <a:cubicBezTo>
                    <a:pt x="163" y="7"/>
                    <a:pt x="160" y="9"/>
                    <a:pt x="158" y="10"/>
                  </a:cubicBezTo>
                  <a:cubicBezTo>
                    <a:pt x="157" y="11"/>
                    <a:pt x="157" y="12"/>
                    <a:pt x="156" y="12"/>
                  </a:cubicBezTo>
                  <a:cubicBezTo>
                    <a:pt x="153" y="16"/>
                    <a:pt x="150" y="20"/>
                    <a:pt x="148" y="25"/>
                  </a:cubicBezTo>
                  <a:cubicBezTo>
                    <a:pt x="142" y="17"/>
                    <a:pt x="132" y="13"/>
                    <a:pt x="122" y="13"/>
                  </a:cubicBezTo>
                  <a:cubicBezTo>
                    <a:pt x="114" y="13"/>
                    <a:pt x="107" y="15"/>
                    <a:pt x="101" y="20"/>
                  </a:cubicBezTo>
                  <a:cubicBezTo>
                    <a:pt x="97" y="8"/>
                    <a:pt x="87" y="0"/>
                    <a:pt x="71" y="0"/>
                  </a:cubicBezTo>
                  <a:cubicBezTo>
                    <a:pt x="45" y="0"/>
                    <a:pt x="35" y="22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10" y="41"/>
                    <a:pt x="0" y="67"/>
                    <a:pt x="6" y="86"/>
                  </a:cubicBezTo>
                  <a:lnTo>
                    <a:pt x="315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475"/>
            <p:cNvSpPr>
              <a:spLocks/>
            </p:cNvSpPr>
            <p:nvPr/>
          </p:nvSpPr>
          <p:spPr bwMode="auto">
            <a:xfrm>
              <a:off x="1324687" y="3651136"/>
              <a:ext cx="543370" cy="274048"/>
            </a:xfrm>
            <a:custGeom>
              <a:avLst/>
              <a:gdLst>
                <a:gd name="T0" fmla="*/ 118 w 130"/>
                <a:gd name="T1" fmla="*/ 62 h 62"/>
                <a:gd name="T2" fmla="*/ 100 w 130"/>
                <a:gd name="T3" fmla="*/ 18 h 62"/>
                <a:gd name="T4" fmla="*/ 85 w 130"/>
                <a:gd name="T5" fmla="*/ 21 h 62"/>
                <a:gd name="T6" fmla="*/ 58 w 130"/>
                <a:gd name="T7" fmla="*/ 0 h 62"/>
                <a:gd name="T8" fmla="*/ 33 w 130"/>
                <a:gd name="T9" fmla="*/ 28 h 62"/>
                <a:gd name="T10" fmla="*/ 24 w 130"/>
                <a:gd name="T11" fmla="*/ 26 h 62"/>
                <a:gd name="T12" fmla="*/ 0 w 130"/>
                <a:gd name="T13" fmla="*/ 50 h 62"/>
                <a:gd name="T14" fmla="*/ 3 w 130"/>
                <a:gd name="T15" fmla="*/ 62 h 62"/>
                <a:gd name="T16" fmla="*/ 118 w 13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62">
                  <a:moveTo>
                    <a:pt x="118" y="62"/>
                  </a:moveTo>
                  <a:cubicBezTo>
                    <a:pt x="130" y="47"/>
                    <a:pt x="124" y="18"/>
                    <a:pt x="100" y="18"/>
                  </a:cubicBezTo>
                  <a:cubicBezTo>
                    <a:pt x="92" y="18"/>
                    <a:pt x="89" y="19"/>
                    <a:pt x="85" y="21"/>
                  </a:cubicBezTo>
                  <a:cubicBezTo>
                    <a:pt x="83" y="10"/>
                    <a:pt x="74" y="0"/>
                    <a:pt x="58" y="0"/>
                  </a:cubicBezTo>
                  <a:cubicBezTo>
                    <a:pt x="43" y="0"/>
                    <a:pt x="32" y="14"/>
                    <a:pt x="33" y="28"/>
                  </a:cubicBezTo>
                  <a:cubicBezTo>
                    <a:pt x="30" y="27"/>
                    <a:pt x="27" y="26"/>
                    <a:pt x="24" y="26"/>
                  </a:cubicBezTo>
                  <a:cubicBezTo>
                    <a:pt x="10" y="26"/>
                    <a:pt x="0" y="37"/>
                    <a:pt x="0" y="50"/>
                  </a:cubicBezTo>
                  <a:cubicBezTo>
                    <a:pt x="0" y="54"/>
                    <a:pt x="1" y="58"/>
                    <a:pt x="3" y="62"/>
                  </a:cubicBezTo>
                  <a:lnTo>
                    <a:pt x="118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477"/>
            <p:cNvSpPr>
              <a:spLocks/>
            </p:cNvSpPr>
            <p:nvPr/>
          </p:nvSpPr>
          <p:spPr bwMode="auto">
            <a:xfrm>
              <a:off x="5064494" y="4718977"/>
              <a:ext cx="897743" cy="399259"/>
            </a:xfrm>
            <a:custGeom>
              <a:avLst/>
              <a:gdLst>
                <a:gd name="T0" fmla="*/ 8 w 214"/>
                <a:gd name="T1" fmla="*/ 90 h 90"/>
                <a:gd name="T2" fmla="*/ 49 w 214"/>
                <a:gd name="T3" fmla="*/ 30 h 90"/>
                <a:gd name="T4" fmla="*/ 71 w 214"/>
                <a:gd name="T5" fmla="*/ 35 h 90"/>
                <a:gd name="T6" fmla="*/ 116 w 214"/>
                <a:gd name="T7" fmla="*/ 0 h 90"/>
                <a:gd name="T8" fmla="*/ 158 w 214"/>
                <a:gd name="T9" fmla="*/ 48 h 90"/>
                <a:gd name="T10" fmla="*/ 173 w 214"/>
                <a:gd name="T11" fmla="*/ 44 h 90"/>
                <a:gd name="T12" fmla="*/ 214 w 214"/>
                <a:gd name="T13" fmla="*/ 85 h 90"/>
                <a:gd name="T14" fmla="*/ 214 w 214"/>
                <a:gd name="T15" fmla="*/ 90 h 90"/>
                <a:gd name="T16" fmla="*/ 8 w 214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90">
                  <a:moveTo>
                    <a:pt x="8" y="90"/>
                  </a:moveTo>
                  <a:cubicBezTo>
                    <a:pt x="0" y="63"/>
                    <a:pt x="14" y="30"/>
                    <a:pt x="49" y="30"/>
                  </a:cubicBezTo>
                  <a:cubicBezTo>
                    <a:pt x="58" y="30"/>
                    <a:pt x="65" y="32"/>
                    <a:pt x="71" y="35"/>
                  </a:cubicBezTo>
                  <a:cubicBezTo>
                    <a:pt x="75" y="16"/>
                    <a:pt x="90" y="0"/>
                    <a:pt x="116" y="0"/>
                  </a:cubicBezTo>
                  <a:cubicBezTo>
                    <a:pt x="142" y="0"/>
                    <a:pt x="160" y="24"/>
                    <a:pt x="158" y="48"/>
                  </a:cubicBezTo>
                  <a:cubicBezTo>
                    <a:pt x="163" y="46"/>
                    <a:pt x="168" y="44"/>
                    <a:pt x="173" y="44"/>
                  </a:cubicBezTo>
                  <a:cubicBezTo>
                    <a:pt x="196" y="44"/>
                    <a:pt x="214" y="63"/>
                    <a:pt x="214" y="85"/>
                  </a:cubicBezTo>
                  <a:cubicBezTo>
                    <a:pt x="214" y="87"/>
                    <a:pt x="214" y="88"/>
                    <a:pt x="214" y="90"/>
                  </a:cubicBezTo>
                  <a:lnTo>
                    <a:pt x="8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480"/>
            <p:cNvSpPr>
              <a:spLocks/>
            </p:cNvSpPr>
            <p:nvPr/>
          </p:nvSpPr>
          <p:spPr bwMode="auto">
            <a:xfrm>
              <a:off x="110372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481"/>
            <p:cNvSpPr>
              <a:spLocks/>
            </p:cNvSpPr>
            <p:nvPr/>
          </p:nvSpPr>
          <p:spPr bwMode="auto">
            <a:xfrm>
              <a:off x="181247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482"/>
            <p:cNvSpPr>
              <a:spLocks/>
            </p:cNvSpPr>
            <p:nvPr/>
          </p:nvSpPr>
          <p:spPr bwMode="auto">
            <a:xfrm>
              <a:off x="261571" y="6479024"/>
              <a:ext cx="33075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483"/>
            <p:cNvSpPr>
              <a:spLocks/>
            </p:cNvSpPr>
            <p:nvPr/>
          </p:nvSpPr>
          <p:spPr bwMode="auto">
            <a:xfrm>
              <a:off x="353708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484"/>
            <p:cNvSpPr>
              <a:spLocks/>
            </p:cNvSpPr>
            <p:nvPr/>
          </p:nvSpPr>
          <p:spPr bwMode="auto">
            <a:xfrm>
              <a:off x="507269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485"/>
            <p:cNvSpPr>
              <a:spLocks/>
            </p:cNvSpPr>
            <p:nvPr/>
          </p:nvSpPr>
          <p:spPr bwMode="auto">
            <a:xfrm>
              <a:off x="57105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486"/>
            <p:cNvSpPr>
              <a:spLocks/>
            </p:cNvSpPr>
            <p:nvPr/>
          </p:nvSpPr>
          <p:spPr bwMode="auto">
            <a:xfrm>
              <a:off x="641930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487"/>
            <p:cNvSpPr>
              <a:spLocks/>
            </p:cNvSpPr>
            <p:nvPr/>
          </p:nvSpPr>
          <p:spPr bwMode="auto">
            <a:xfrm>
              <a:off x="452932" y="6495561"/>
              <a:ext cx="51975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488"/>
            <p:cNvSpPr>
              <a:spLocks/>
            </p:cNvSpPr>
            <p:nvPr/>
          </p:nvSpPr>
          <p:spPr bwMode="auto">
            <a:xfrm>
              <a:off x="-24289" y="6464849"/>
              <a:ext cx="75599" cy="212623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489"/>
            <p:cNvSpPr>
              <a:spLocks/>
            </p:cNvSpPr>
            <p:nvPr/>
          </p:nvSpPr>
          <p:spPr bwMode="auto">
            <a:xfrm>
              <a:off x="131635" y="6533361"/>
              <a:ext cx="21262" cy="14411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490"/>
            <p:cNvSpPr>
              <a:spLocks/>
            </p:cNvSpPr>
            <p:nvPr/>
          </p:nvSpPr>
          <p:spPr bwMode="auto">
            <a:xfrm>
              <a:off x="193059" y="6519186"/>
              <a:ext cx="59062" cy="177186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491"/>
            <p:cNvSpPr>
              <a:spLocks/>
            </p:cNvSpPr>
            <p:nvPr/>
          </p:nvSpPr>
          <p:spPr bwMode="auto">
            <a:xfrm>
              <a:off x="77298" y="6533361"/>
              <a:ext cx="49612" cy="207898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492"/>
            <p:cNvSpPr>
              <a:spLocks/>
            </p:cNvSpPr>
            <p:nvPr/>
          </p:nvSpPr>
          <p:spPr bwMode="auto">
            <a:xfrm>
              <a:off x="56035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493"/>
            <p:cNvSpPr>
              <a:spLocks/>
            </p:cNvSpPr>
            <p:nvPr/>
          </p:nvSpPr>
          <p:spPr bwMode="auto">
            <a:xfrm>
              <a:off x="219046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94"/>
            <p:cNvSpPr>
              <a:spLocks/>
            </p:cNvSpPr>
            <p:nvPr/>
          </p:nvSpPr>
          <p:spPr bwMode="auto">
            <a:xfrm>
              <a:off x="743517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95"/>
            <p:cNvSpPr>
              <a:spLocks/>
            </p:cNvSpPr>
            <p:nvPr/>
          </p:nvSpPr>
          <p:spPr bwMode="auto">
            <a:xfrm>
              <a:off x="830929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96"/>
            <p:cNvSpPr>
              <a:spLocks/>
            </p:cNvSpPr>
            <p:nvPr/>
          </p:nvSpPr>
          <p:spPr bwMode="auto">
            <a:xfrm>
              <a:off x="306458" y="6488474"/>
              <a:ext cx="33075" cy="14174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97"/>
            <p:cNvSpPr>
              <a:spLocks/>
            </p:cNvSpPr>
            <p:nvPr/>
          </p:nvSpPr>
          <p:spPr bwMode="auto">
            <a:xfrm>
              <a:off x="854554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98"/>
            <p:cNvSpPr>
              <a:spLocks/>
            </p:cNvSpPr>
            <p:nvPr/>
          </p:nvSpPr>
          <p:spPr bwMode="auto">
            <a:xfrm>
              <a:off x="956140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6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99"/>
            <p:cNvSpPr>
              <a:spLocks/>
            </p:cNvSpPr>
            <p:nvPr/>
          </p:nvSpPr>
          <p:spPr bwMode="auto">
            <a:xfrm>
              <a:off x="989215" y="6505011"/>
              <a:ext cx="37800" cy="181911"/>
            </a:xfrm>
            <a:custGeom>
              <a:avLst/>
              <a:gdLst>
                <a:gd name="T0" fmla="*/ 3 w 9"/>
                <a:gd name="T1" fmla="*/ 4 h 41"/>
                <a:gd name="T2" fmla="*/ 0 w 9"/>
                <a:gd name="T3" fmla="*/ 35 h 41"/>
                <a:gd name="T4" fmla="*/ 8 w 9"/>
                <a:gd name="T5" fmla="*/ 35 h 41"/>
                <a:gd name="T6" fmla="*/ 9 w 9"/>
                <a:gd name="T7" fmla="*/ 5 h 41"/>
                <a:gd name="T8" fmla="*/ 3 w 9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9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500"/>
            <p:cNvSpPr>
              <a:spLocks/>
            </p:cNvSpPr>
            <p:nvPr/>
          </p:nvSpPr>
          <p:spPr bwMode="auto">
            <a:xfrm>
              <a:off x="102701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501"/>
            <p:cNvSpPr>
              <a:spLocks/>
            </p:cNvSpPr>
            <p:nvPr/>
          </p:nvSpPr>
          <p:spPr bwMode="auto">
            <a:xfrm>
              <a:off x="94669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7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502"/>
            <p:cNvSpPr>
              <a:spLocks/>
            </p:cNvSpPr>
            <p:nvPr/>
          </p:nvSpPr>
          <p:spPr bwMode="auto">
            <a:xfrm>
              <a:off x="1086077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503"/>
            <p:cNvSpPr>
              <a:spLocks/>
            </p:cNvSpPr>
            <p:nvPr/>
          </p:nvSpPr>
          <p:spPr bwMode="auto">
            <a:xfrm>
              <a:off x="1185301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504"/>
            <p:cNvSpPr>
              <a:spLocks/>
            </p:cNvSpPr>
            <p:nvPr/>
          </p:nvSpPr>
          <p:spPr bwMode="auto">
            <a:xfrm>
              <a:off x="1329412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505"/>
            <p:cNvSpPr>
              <a:spLocks/>
            </p:cNvSpPr>
            <p:nvPr/>
          </p:nvSpPr>
          <p:spPr bwMode="auto">
            <a:xfrm>
              <a:off x="1395562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506"/>
            <p:cNvSpPr>
              <a:spLocks/>
            </p:cNvSpPr>
            <p:nvPr/>
          </p:nvSpPr>
          <p:spPr bwMode="auto">
            <a:xfrm>
              <a:off x="1480611" y="6479024"/>
              <a:ext cx="28350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507"/>
            <p:cNvSpPr>
              <a:spLocks/>
            </p:cNvSpPr>
            <p:nvPr/>
          </p:nvSpPr>
          <p:spPr bwMode="auto">
            <a:xfrm>
              <a:off x="156802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508"/>
            <p:cNvSpPr>
              <a:spLocks/>
            </p:cNvSpPr>
            <p:nvPr/>
          </p:nvSpPr>
          <p:spPr bwMode="auto">
            <a:xfrm>
              <a:off x="1721584" y="6495561"/>
              <a:ext cx="25987" cy="14411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5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509"/>
            <p:cNvSpPr>
              <a:spLocks/>
            </p:cNvSpPr>
            <p:nvPr/>
          </p:nvSpPr>
          <p:spPr bwMode="auto">
            <a:xfrm>
              <a:off x="179009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6 w 14"/>
                <a:gd name="T3" fmla="*/ 4 h 41"/>
                <a:gd name="T4" fmla="*/ 0 w 14"/>
                <a:gd name="T5" fmla="*/ 5 h 41"/>
                <a:gd name="T6" fmla="*/ 2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510"/>
            <p:cNvSpPr>
              <a:spLocks/>
            </p:cNvSpPr>
            <p:nvPr/>
          </p:nvSpPr>
          <p:spPr bwMode="auto">
            <a:xfrm>
              <a:off x="186097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511"/>
            <p:cNvSpPr>
              <a:spLocks/>
            </p:cNvSpPr>
            <p:nvPr/>
          </p:nvSpPr>
          <p:spPr bwMode="auto">
            <a:xfrm>
              <a:off x="1671972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3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7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0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512"/>
            <p:cNvSpPr>
              <a:spLocks/>
            </p:cNvSpPr>
            <p:nvPr/>
          </p:nvSpPr>
          <p:spPr bwMode="auto">
            <a:xfrm>
              <a:off x="1275075" y="6505011"/>
              <a:ext cx="49612" cy="125211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513"/>
            <p:cNvSpPr>
              <a:spLocks/>
            </p:cNvSpPr>
            <p:nvPr/>
          </p:nvSpPr>
          <p:spPr bwMode="auto">
            <a:xfrm>
              <a:off x="1168764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514"/>
            <p:cNvSpPr>
              <a:spLocks/>
            </p:cNvSpPr>
            <p:nvPr/>
          </p:nvSpPr>
          <p:spPr bwMode="auto">
            <a:xfrm>
              <a:off x="1438086" y="6514461"/>
              <a:ext cx="42525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515"/>
            <p:cNvSpPr>
              <a:spLocks/>
            </p:cNvSpPr>
            <p:nvPr/>
          </p:nvSpPr>
          <p:spPr bwMode="auto">
            <a:xfrm>
              <a:off x="1957832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9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516"/>
            <p:cNvSpPr>
              <a:spLocks/>
            </p:cNvSpPr>
            <p:nvPr/>
          </p:nvSpPr>
          <p:spPr bwMode="auto">
            <a:xfrm>
              <a:off x="204524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517"/>
            <p:cNvSpPr>
              <a:spLocks/>
            </p:cNvSpPr>
            <p:nvPr/>
          </p:nvSpPr>
          <p:spPr bwMode="auto">
            <a:xfrm>
              <a:off x="2071231" y="6495561"/>
              <a:ext cx="82687" cy="226798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4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518"/>
            <p:cNvSpPr>
              <a:spLocks/>
            </p:cNvSpPr>
            <p:nvPr/>
          </p:nvSpPr>
          <p:spPr bwMode="auto">
            <a:xfrm>
              <a:off x="217518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519"/>
            <p:cNvSpPr>
              <a:spLocks/>
            </p:cNvSpPr>
            <p:nvPr/>
          </p:nvSpPr>
          <p:spPr bwMode="auto">
            <a:xfrm>
              <a:off x="220353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520"/>
            <p:cNvSpPr>
              <a:spLocks/>
            </p:cNvSpPr>
            <p:nvPr/>
          </p:nvSpPr>
          <p:spPr bwMode="auto">
            <a:xfrm>
              <a:off x="224605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521"/>
            <p:cNvSpPr>
              <a:spLocks/>
            </p:cNvSpPr>
            <p:nvPr/>
          </p:nvSpPr>
          <p:spPr bwMode="auto">
            <a:xfrm>
              <a:off x="2163368" y="6457762"/>
              <a:ext cx="33075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522"/>
            <p:cNvSpPr>
              <a:spLocks/>
            </p:cNvSpPr>
            <p:nvPr/>
          </p:nvSpPr>
          <p:spPr bwMode="auto">
            <a:xfrm>
              <a:off x="2305117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523"/>
            <p:cNvSpPr>
              <a:spLocks/>
            </p:cNvSpPr>
            <p:nvPr/>
          </p:nvSpPr>
          <p:spPr bwMode="auto">
            <a:xfrm>
              <a:off x="2401978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524"/>
            <p:cNvSpPr>
              <a:spLocks/>
            </p:cNvSpPr>
            <p:nvPr/>
          </p:nvSpPr>
          <p:spPr bwMode="auto">
            <a:xfrm>
              <a:off x="2543727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525"/>
            <p:cNvSpPr>
              <a:spLocks/>
            </p:cNvSpPr>
            <p:nvPr/>
          </p:nvSpPr>
          <p:spPr bwMode="auto">
            <a:xfrm>
              <a:off x="2614602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526"/>
            <p:cNvSpPr>
              <a:spLocks/>
            </p:cNvSpPr>
            <p:nvPr/>
          </p:nvSpPr>
          <p:spPr bwMode="auto">
            <a:xfrm>
              <a:off x="2694926" y="6479024"/>
              <a:ext cx="33075" cy="196086"/>
            </a:xfrm>
            <a:custGeom>
              <a:avLst/>
              <a:gdLst>
                <a:gd name="T0" fmla="*/ 7 w 8"/>
                <a:gd name="T1" fmla="*/ 3 h 44"/>
                <a:gd name="T2" fmla="*/ 3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7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527"/>
            <p:cNvSpPr>
              <a:spLocks/>
            </p:cNvSpPr>
            <p:nvPr/>
          </p:nvSpPr>
          <p:spPr bwMode="auto">
            <a:xfrm>
              <a:off x="278706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6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4 w 19"/>
                <a:gd name="T13" fmla="*/ 4 h 49"/>
                <a:gd name="T14" fmla="*/ 1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528"/>
            <p:cNvSpPr>
              <a:spLocks/>
            </p:cNvSpPr>
            <p:nvPr/>
          </p:nvSpPr>
          <p:spPr bwMode="auto">
            <a:xfrm>
              <a:off x="2940624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6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529"/>
            <p:cNvSpPr>
              <a:spLocks/>
            </p:cNvSpPr>
            <p:nvPr/>
          </p:nvSpPr>
          <p:spPr bwMode="auto">
            <a:xfrm>
              <a:off x="3004411" y="6479024"/>
              <a:ext cx="59062" cy="181911"/>
            </a:xfrm>
            <a:custGeom>
              <a:avLst/>
              <a:gdLst>
                <a:gd name="T0" fmla="*/ 8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6 w 14"/>
                <a:gd name="T11" fmla="*/ 37 h 41"/>
                <a:gd name="T12" fmla="*/ 11 w 14"/>
                <a:gd name="T13" fmla="*/ 37 h 41"/>
                <a:gd name="T14" fmla="*/ 14 w 14"/>
                <a:gd name="T15" fmla="*/ 10 h 41"/>
                <a:gd name="T16" fmla="*/ 8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8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4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530"/>
            <p:cNvSpPr>
              <a:spLocks/>
            </p:cNvSpPr>
            <p:nvPr/>
          </p:nvSpPr>
          <p:spPr bwMode="auto">
            <a:xfrm>
              <a:off x="308001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6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6"/>
                  </a:cubicBezTo>
                  <a:cubicBezTo>
                    <a:pt x="15" y="1"/>
                    <a:pt x="7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531"/>
            <p:cNvSpPr>
              <a:spLocks/>
            </p:cNvSpPr>
            <p:nvPr/>
          </p:nvSpPr>
          <p:spPr bwMode="auto">
            <a:xfrm>
              <a:off x="288628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532"/>
            <p:cNvSpPr>
              <a:spLocks/>
            </p:cNvSpPr>
            <p:nvPr/>
          </p:nvSpPr>
          <p:spPr bwMode="auto">
            <a:xfrm>
              <a:off x="248939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533"/>
            <p:cNvSpPr>
              <a:spLocks/>
            </p:cNvSpPr>
            <p:nvPr/>
          </p:nvSpPr>
          <p:spPr bwMode="auto">
            <a:xfrm>
              <a:off x="238307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534"/>
            <p:cNvSpPr>
              <a:spLocks/>
            </p:cNvSpPr>
            <p:nvPr/>
          </p:nvSpPr>
          <p:spPr bwMode="auto">
            <a:xfrm>
              <a:off x="2657126" y="6514461"/>
              <a:ext cx="40162" cy="141749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535"/>
            <p:cNvSpPr>
              <a:spLocks/>
            </p:cNvSpPr>
            <p:nvPr/>
          </p:nvSpPr>
          <p:spPr bwMode="auto">
            <a:xfrm>
              <a:off x="3174509" y="6448312"/>
              <a:ext cx="63787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536"/>
            <p:cNvSpPr>
              <a:spLocks/>
            </p:cNvSpPr>
            <p:nvPr/>
          </p:nvSpPr>
          <p:spPr bwMode="auto">
            <a:xfrm>
              <a:off x="326428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537"/>
            <p:cNvSpPr>
              <a:spLocks/>
            </p:cNvSpPr>
            <p:nvPr/>
          </p:nvSpPr>
          <p:spPr bwMode="auto">
            <a:xfrm>
              <a:off x="328790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7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8"/>
                    <a:pt x="7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538"/>
            <p:cNvSpPr>
              <a:spLocks/>
            </p:cNvSpPr>
            <p:nvPr/>
          </p:nvSpPr>
          <p:spPr bwMode="auto">
            <a:xfrm>
              <a:off x="339422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539"/>
            <p:cNvSpPr>
              <a:spLocks/>
            </p:cNvSpPr>
            <p:nvPr/>
          </p:nvSpPr>
          <p:spPr bwMode="auto">
            <a:xfrm>
              <a:off x="342257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540"/>
            <p:cNvSpPr>
              <a:spLocks/>
            </p:cNvSpPr>
            <p:nvPr/>
          </p:nvSpPr>
          <p:spPr bwMode="auto">
            <a:xfrm>
              <a:off x="346036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2 h 57"/>
                <a:gd name="T8" fmla="*/ 3 w 17"/>
                <a:gd name="T9" fmla="*/ 20 h 57"/>
                <a:gd name="T10" fmla="*/ 7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1" y="10"/>
                    <a:pt x="2" y="12"/>
                  </a:cubicBezTo>
                  <a:cubicBezTo>
                    <a:pt x="2" y="15"/>
                    <a:pt x="2" y="17"/>
                    <a:pt x="3" y="20"/>
                  </a:cubicBezTo>
                  <a:cubicBezTo>
                    <a:pt x="0" y="31"/>
                    <a:pt x="1" y="44"/>
                    <a:pt x="7" y="54"/>
                  </a:cubicBezTo>
                  <a:cubicBezTo>
                    <a:pt x="8" y="57"/>
                    <a:pt x="13" y="56"/>
                    <a:pt x="12" y="53"/>
                  </a:cubicBezTo>
                  <a:cubicBezTo>
                    <a:pt x="12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541"/>
            <p:cNvSpPr>
              <a:spLocks/>
            </p:cNvSpPr>
            <p:nvPr/>
          </p:nvSpPr>
          <p:spPr bwMode="auto">
            <a:xfrm>
              <a:off x="3380045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542"/>
            <p:cNvSpPr>
              <a:spLocks/>
            </p:cNvSpPr>
            <p:nvPr/>
          </p:nvSpPr>
          <p:spPr bwMode="auto">
            <a:xfrm>
              <a:off x="3524156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543"/>
            <p:cNvSpPr>
              <a:spLocks/>
            </p:cNvSpPr>
            <p:nvPr/>
          </p:nvSpPr>
          <p:spPr bwMode="auto">
            <a:xfrm>
              <a:off x="3618656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544"/>
            <p:cNvSpPr>
              <a:spLocks/>
            </p:cNvSpPr>
            <p:nvPr/>
          </p:nvSpPr>
          <p:spPr bwMode="auto">
            <a:xfrm>
              <a:off x="3762767" y="6443587"/>
              <a:ext cx="56700" cy="233885"/>
            </a:xfrm>
            <a:custGeom>
              <a:avLst/>
              <a:gdLst>
                <a:gd name="T0" fmla="*/ 10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0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545"/>
            <p:cNvSpPr>
              <a:spLocks/>
            </p:cNvSpPr>
            <p:nvPr/>
          </p:nvSpPr>
          <p:spPr bwMode="auto">
            <a:xfrm>
              <a:off x="382891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6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7" y="47"/>
                    <a:pt x="7" y="43"/>
                  </a:cubicBezTo>
                  <a:cubicBezTo>
                    <a:pt x="8" y="29"/>
                    <a:pt x="9" y="16"/>
                    <a:pt x="16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546"/>
            <p:cNvSpPr>
              <a:spLocks/>
            </p:cNvSpPr>
            <p:nvPr/>
          </p:nvSpPr>
          <p:spPr bwMode="auto">
            <a:xfrm>
              <a:off x="3911603" y="6479024"/>
              <a:ext cx="35437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547"/>
            <p:cNvSpPr>
              <a:spLocks/>
            </p:cNvSpPr>
            <p:nvPr/>
          </p:nvSpPr>
          <p:spPr bwMode="auto">
            <a:xfrm>
              <a:off x="4003740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4" y="36"/>
                    <a:pt x="14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548"/>
            <p:cNvSpPr>
              <a:spLocks/>
            </p:cNvSpPr>
            <p:nvPr/>
          </p:nvSpPr>
          <p:spPr bwMode="auto">
            <a:xfrm>
              <a:off x="4159664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549"/>
            <p:cNvSpPr>
              <a:spLocks/>
            </p:cNvSpPr>
            <p:nvPr/>
          </p:nvSpPr>
          <p:spPr bwMode="auto">
            <a:xfrm>
              <a:off x="4223451" y="6479024"/>
              <a:ext cx="56700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550"/>
            <p:cNvSpPr>
              <a:spLocks/>
            </p:cNvSpPr>
            <p:nvPr/>
          </p:nvSpPr>
          <p:spPr bwMode="auto">
            <a:xfrm>
              <a:off x="4294325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551"/>
            <p:cNvSpPr>
              <a:spLocks/>
            </p:cNvSpPr>
            <p:nvPr/>
          </p:nvSpPr>
          <p:spPr bwMode="auto">
            <a:xfrm>
              <a:off x="410532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552"/>
            <p:cNvSpPr>
              <a:spLocks/>
            </p:cNvSpPr>
            <p:nvPr/>
          </p:nvSpPr>
          <p:spPr bwMode="auto">
            <a:xfrm>
              <a:off x="370843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553"/>
            <p:cNvSpPr>
              <a:spLocks/>
            </p:cNvSpPr>
            <p:nvPr/>
          </p:nvSpPr>
          <p:spPr bwMode="auto">
            <a:xfrm>
              <a:off x="360211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554"/>
            <p:cNvSpPr>
              <a:spLocks/>
            </p:cNvSpPr>
            <p:nvPr/>
          </p:nvSpPr>
          <p:spPr bwMode="auto">
            <a:xfrm>
              <a:off x="3871441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555"/>
            <p:cNvSpPr>
              <a:spLocks/>
            </p:cNvSpPr>
            <p:nvPr/>
          </p:nvSpPr>
          <p:spPr bwMode="auto">
            <a:xfrm>
              <a:off x="4393549" y="6448312"/>
              <a:ext cx="63787" cy="22207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556"/>
            <p:cNvSpPr>
              <a:spLocks/>
            </p:cNvSpPr>
            <p:nvPr/>
          </p:nvSpPr>
          <p:spPr bwMode="auto">
            <a:xfrm>
              <a:off x="4483323" y="6509736"/>
              <a:ext cx="33075" cy="137024"/>
            </a:xfrm>
            <a:custGeom>
              <a:avLst/>
              <a:gdLst>
                <a:gd name="T0" fmla="*/ 5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5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5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557"/>
            <p:cNvSpPr>
              <a:spLocks/>
            </p:cNvSpPr>
            <p:nvPr/>
          </p:nvSpPr>
          <p:spPr bwMode="auto">
            <a:xfrm>
              <a:off x="450694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6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5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3" y="33"/>
                    <a:pt x="4" y="28"/>
                    <a:pt x="5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558"/>
            <p:cNvSpPr>
              <a:spLocks/>
            </p:cNvSpPr>
            <p:nvPr/>
          </p:nvSpPr>
          <p:spPr bwMode="auto">
            <a:xfrm>
              <a:off x="4608535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5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559"/>
            <p:cNvSpPr>
              <a:spLocks/>
            </p:cNvSpPr>
            <p:nvPr/>
          </p:nvSpPr>
          <p:spPr bwMode="auto">
            <a:xfrm>
              <a:off x="4636885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1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1" y="14"/>
                    <a:pt x="0" y="25"/>
                    <a:pt x="1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560"/>
            <p:cNvSpPr>
              <a:spLocks/>
            </p:cNvSpPr>
            <p:nvPr/>
          </p:nvSpPr>
          <p:spPr bwMode="auto">
            <a:xfrm>
              <a:off x="467940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561"/>
            <p:cNvSpPr>
              <a:spLocks/>
            </p:cNvSpPr>
            <p:nvPr/>
          </p:nvSpPr>
          <p:spPr bwMode="auto">
            <a:xfrm>
              <a:off x="459436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562"/>
            <p:cNvSpPr>
              <a:spLocks/>
            </p:cNvSpPr>
            <p:nvPr/>
          </p:nvSpPr>
          <p:spPr bwMode="auto">
            <a:xfrm>
              <a:off x="4738471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563"/>
            <p:cNvSpPr>
              <a:spLocks/>
            </p:cNvSpPr>
            <p:nvPr/>
          </p:nvSpPr>
          <p:spPr bwMode="auto">
            <a:xfrm>
              <a:off x="4837695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6 w 8"/>
                <a:gd name="T5" fmla="*/ 28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6" y="28"/>
                  </a:cubicBezTo>
                  <a:cubicBezTo>
                    <a:pt x="7" y="20"/>
                    <a:pt x="7" y="13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564"/>
            <p:cNvSpPr>
              <a:spLocks/>
            </p:cNvSpPr>
            <p:nvPr/>
          </p:nvSpPr>
          <p:spPr bwMode="auto">
            <a:xfrm>
              <a:off x="4981807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565"/>
            <p:cNvSpPr>
              <a:spLocks/>
            </p:cNvSpPr>
            <p:nvPr/>
          </p:nvSpPr>
          <p:spPr bwMode="auto">
            <a:xfrm>
              <a:off x="504795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6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566"/>
            <p:cNvSpPr>
              <a:spLocks/>
            </p:cNvSpPr>
            <p:nvPr/>
          </p:nvSpPr>
          <p:spPr bwMode="auto">
            <a:xfrm>
              <a:off x="5130643" y="6479024"/>
              <a:ext cx="30712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567"/>
            <p:cNvSpPr>
              <a:spLocks/>
            </p:cNvSpPr>
            <p:nvPr/>
          </p:nvSpPr>
          <p:spPr bwMode="auto">
            <a:xfrm>
              <a:off x="5220417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568"/>
            <p:cNvSpPr>
              <a:spLocks/>
            </p:cNvSpPr>
            <p:nvPr/>
          </p:nvSpPr>
          <p:spPr bwMode="auto">
            <a:xfrm>
              <a:off x="5373979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569"/>
            <p:cNvSpPr>
              <a:spLocks/>
            </p:cNvSpPr>
            <p:nvPr/>
          </p:nvSpPr>
          <p:spPr bwMode="auto">
            <a:xfrm>
              <a:off x="5437765" y="6479024"/>
              <a:ext cx="61424" cy="181911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8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6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570"/>
            <p:cNvSpPr>
              <a:spLocks/>
            </p:cNvSpPr>
            <p:nvPr/>
          </p:nvSpPr>
          <p:spPr bwMode="auto">
            <a:xfrm>
              <a:off x="5513365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571"/>
            <p:cNvSpPr>
              <a:spLocks/>
            </p:cNvSpPr>
            <p:nvPr/>
          </p:nvSpPr>
          <p:spPr bwMode="auto">
            <a:xfrm>
              <a:off x="5319641" y="6495561"/>
              <a:ext cx="49612" cy="20553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2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572"/>
            <p:cNvSpPr>
              <a:spLocks/>
            </p:cNvSpPr>
            <p:nvPr/>
          </p:nvSpPr>
          <p:spPr bwMode="auto">
            <a:xfrm>
              <a:off x="4925107" y="6505011"/>
              <a:ext cx="51975" cy="125211"/>
            </a:xfrm>
            <a:custGeom>
              <a:avLst/>
              <a:gdLst>
                <a:gd name="T0" fmla="*/ 11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1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573"/>
            <p:cNvSpPr>
              <a:spLocks/>
            </p:cNvSpPr>
            <p:nvPr/>
          </p:nvSpPr>
          <p:spPr bwMode="auto">
            <a:xfrm>
              <a:off x="482115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574"/>
            <p:cNvSpPr>
              <a:spLocks/>
            </p:cNvSpPr>
            <p:nvPr/>
          </p:nvSpPr>
          <p:spPr bwMode="auto">
            <a:xfrm>
              <a:off x="5090481" y="6514461"/>
              <a:ext cx="40162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4775" y="6549900"/>
              <a:ext cx="5643964" cy="158280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30" name="椭圆 1029"/>
          <p:cNvSpPr/>
          <p:nvPr/>
        </p:nvSpPr>
        <p:spPr>
          <a:xfrm>
            <a:off x="2163005" y="3398752"/>
            <a:ext cx="961195" cy="1281592"/>
          </a:xfrm>
          <a:prstGeom prst="ellipse">
            <a:avLst/>
          </a:prstGeom>
          <a:solidFill>
            <a:srgbClr val="A35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1" name="椭圆 1030"/>
          <p:cNvSpPr/>
          <p:nvPr/>
        </p:nvSpPr>
        <p:spPr>
          <a:xfrm>
            <a:off x="5519300" y="3885649"/>
            <a:ext cx="1757175" cy="2342898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2" name="椭圆 1031"/>
          <p:cNvSpPr/>
          <p:nvPr/>
        </p:nvSpPr>
        <p:spPr>
          <a:xfrm>
            <a:off x="5385450" y="786210"/>
            <a:ext cx="1109458" cy="1479276"/>
          </a:xfrm>
          <a:prstGeom prst="ellipse">
            <a:avLst/>
          </a:prstGeom>
          <a:solidFill>
            <a:srgbClr val="446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3" name="椭圆 1032"/>
          <p:cNvSpPr/>
          <p:nvPr/>
        </p:nvSpPr>
        <p:spPr>
          <a:xfrm>
            <a:off x="3026735" y="5265258"/>
            <a:ext cx="1091118" cy="1454822"/>
          </a:xfrm>
          <a:prstGeom prst="ellipse">
            <a:avLst/>
          </a:prstGeom>
          <a:solidFill>
            <a:srgbClr val="CD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41" name="图片 1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296" y="4527518"/>
            <a:ext cx="1209016" cy="2178082"/>
          </a:xfrm>
          <a:prstGeom prst="rect">
            <a:avLst/>
          </a:prstGeom>
        </p:spPr>
      </p:pic>
      <p:pic>
        <p:nvPicPr>
          <p:cNvPr id="1042" name="图片 10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648" y="505110"/>
            <a:ext cx="1025620" cy="1502369"/>
          </a:xfrm>
          <a:prstGeom prst="rect">
            <a:avLst/>
          </a:prstGeom>
        </p:spPr>
      </p:pic>
      <p:pic>
        <p:nvPicPr>
          <p:cNvPr id="1043" name="图片 10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848038"/>
            <a:ext cx="865472" cy="1546239"/>
          </a:xfrm>
          <a:prstGeom prst="rect">
            <a:avLst/>
          </a:prstGeom>
        </p:spPr>
      </p:pic>
      <p:pic>
        <p:nvPicPr>
          <p:cNvPr id="1044" name="图片 10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145" y="3878219"/>
            <a:ext cx="1634921" cy="2130037"/>
          </a:xfrm>
          <a:prstGeom prst="rect">
            <a:avLst/>
          </a:prstGeom>
        </p:spPr>
      </p:pic>
      <p:pic>
        <p:nvPicPr>
          <p:cNvPr id="1046" name="图片 10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4078" y="785952"/>
            <a:ext cx="809504" cy="1513998"/>
          </a:xfrm>
          <a:prstGeom prst="rect">
            <a:avLst/>
          </a:prstGeom>
        </p:spPr>
      </p:pic>
      <p:grpSp>
        <p:nvGrpSpPr>
          <p:cNvPr id="1050" name="组合 1049"/>
          <p:cNvGrpSpPr/>
          <p:nvPr/>
        </p:nvGrpSpPr>
        <p:grpSpPr>
          <a:xfrm>
            <a:off x="0" y="2961068"/>
            <a:ext cx="2127100" cy="1620823"/>
            <a:chOff x="6452302" y="1613131"/>
            <a:chExt cx="2836134" cy="1620823"/>
          </a:xfrm>
        </p:grpSpPr>
        <p:sp>
          <p:nvSpPr>
            <p:cNvPr id="1047" name="矩形 51"/>
            <p:cNvSpPr>
              <a:spLocks noChangeArrowheads="1"/>
            </p:cNvSpPr>
            <p:nvPr/>
          </p:nvSpPr>
          <p:spPr bwMode="auto">
            <a:xfrm>
              <a:off x="6858702" y="1613131"/>
              <a:ext cx="18428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altLang="zh-CN" sz="2400" b="1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Con </a:t>
              </a:r>
              <a:r>
                <a:rPr lang="en-US" altLang="zh-CN" sz="2400" dirty="0" err="1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khỉ</a:t>
              </a:r>
              <a:r>
                <a:rPr lang="en-US" altLang="zh-CN" sz="2400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dirty="0">
                <a:solidFill>
                  <a:prstClr val="black"/>
                </a:solidFill>
                <a:latin typeface="iCiel Pony" pitchFamily="2" charset="-93"/>
                <a:ea typeface="微软雅黑" panose="020B0503020204020204" pitchFamily="34" charset="-122"/>
              </a:endParaRPr>
            </a:p>
          </p:txBody>
        </p:sp>
        <p:sp>
          <p:nvSpPr>
            <p:cNvPr id="1048" name="矩形 52"/>
            <p:cNvSpPr>
              <a:spLocks noChangeArrowheads="1"/>
            </p:cNvSpPr>
            <p:nvPr/>
          </p:nvSpPr>
          <p:spPr bwMode="auto">
            <a:xfrm>
              <a:off x="6452302" y="2220343"/>
              <a:ext cx="2836134" cy="101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Mình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thíc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ăn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chuối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Lại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thích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leo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trèo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Đố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biết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con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gì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?</a:t>
              </a:r>
              <a:endParaRPr lang="zh-CN" altLang="en-US" sz="1600" dirty="0">
                <a:solidFill>
                  <a:srgbClr val="4E4E4E"/>
                </a:solidFill>
                <a:latin typeface="iCiel Pony" pitchFamily="2" charset="-93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9" name="直接连接符 40"/>
            <p:cNvSpPr>
              <a:spLocks noChangeShapeType="1"/>
            </p:cNvSpPr>
            <p:nvPr/>
          </p:nvSpPr>
          <p:spPr bwMode="auto">
            <a:xfrm>
              <a:off x="7269687" y="2122718"/>
              <a:ext cx="135541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1" name="组合 1050"/>
          <p:cNvGrpSpPr/>
          <p:nvPr/>
        </p:nvGrpSpPr>
        <p:grpSpPr>
          <a:xfrm>
            <a:off x="609599" y="380611"/>
            <a:ext cx="1855583" cy="1852681"/>
            <a:chOff x="6251998" y="1613131"/>
            <a:chExt cx="2474111" cy="1852681"/>
          </a:xfrm>
        </p:grpSpPr>
        <p:sp>
          <p:nvSpPr>
            <p:cNvPr id="1052" name="矩形 51"/>
            <p:cNvSpPr>
              <a:spLocks noChangeArrowheads="1"/>
            </p:cNvSpPr>
            <p:nvPr/>
          </p:nvSpPr>
          <p:spPr bwMode="auto">
            <a:xfrm>
              <a:off x="6455199" y="1613131"/>
              <a:ext cx="17531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altLang="zh-CN" sz="2400" b="1" dirty="0" smtClean="0">
                  <a:solidFill>
                    <a:prstClr val="black"/>
                  </a:solidFill>
                  <a:latin typeface="iCiel Cadena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Con </a:t>
              </a:r>
              <a:r>
                <a:rPr lang="en-US" altLang="zh-CN" sz="2400" b="1" dirty="0" err="1" smtClean="0">
                  <a:solidFill>
                    <a:prstClr val="black"/>
                  </a:solidFill>
                  <a:latin typeface="iCiel Cadena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báo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iCiel Cadena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dirty="0">
                <a:solidFill>
                  <a:prstClr val="black"/>
                </a:solidFill>
                <a:latin typeface="iCiel Cadena" pitchFamily="2" charset="-93"/>
                <a:ea typeface="微软雅黑" panose="020B0503020204020204" pitchFamily="34" charset="-122"/>
              </a:endParaRPr>
            </a:p>
          </p:txBody>
        </p:sp>
        <p:sp>
          <p:nvSpPr>
            <p:cNvPr id="1053" name="矩形 52"/>
            <p:cNvSpPr>
              <a:spLocks noChangeArrowheads="1"/>
            </p:cNvSpPr>
            <p:nvPr/>
          </p:nvSpPr>
          <p:spPr bwMode="auto">
            <a:xfrm>
              <a:off x="6251998" y="2220343"/>
              <a:ext cx="2474111" cy="124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dirty="0" err="1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Họ</a:t>
              </a:r>
              <a:r>
                <a:rPr lang="en-US" altLang="zh-CN" dirty="0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nhà</a:t>
              </a:r>
              <a:r>
                <a:rPr lang="en-US" altLang="zh-CN" dirty="0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mèo</a:t>
              </a:r>
              <a:r>
                <a:rPr lang="en-US" altLang="zh-CN" dirty="0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mà</a:t>
              </a:r>
              <a:r>
                <a:rPr lang="en-US" altLang="zh-CN" dirty="0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không</a:t>
              </a:r>
              <a:r>
                <a:rPr lang="en-US" altLang="zh-CN" dirty="0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phải</a:t>
              </a:r>
              <a:r>
                <a:rPr lang="en-US" altLang="zh-CN" dirty="0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con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mèo</a:t>
              </a:r>
              <a:r>
                <a:rPr lang="en-US" altLang="zh-CN" dirty="0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, </a:t>
              </a:r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là</a:t>
              </a:r>
              <a:r>
                <a:rPr lang="en-US" altLang="zh-CN" sz="2000" dirty="0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con </a:t>
              </a:r>
              <a:r>
                <a:rPr lang="en-US" altLang="zh-CN" sz="2000" dirty="0" err="1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gì</a:t>
              </a:r>
              <a:r>
                <a:rPr lang="en-US" altLang="zh-CN" sz="2000" dirty="0" smtClean="0">
                  <a:solidFill>
                    <a:srgbClr val="4E4E4E"/>
                  </a:solidFill>
                  <a:latin typeface="iCiel Cadena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?</a:t>
              </a:r>
              <a:endParaRPr lang="zh-CN" altLang="en-US" sz="2000" dirty="0">
                <a:solidFill>
                  <a:srgbClr val="4E4E4E"/>
                </a:solidFill>
                <a:latin typeface="iCiel Cadena" pitchFamily="2" charset="-93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4" name="直接连接符 40"/>
            <p:cNvSpPr>
              <a:spLocks noChangeShapeType="1"/>
            </p:cNvSpPr>
            <p:nvPr/>
          </p:nvSpPr>
          <p:spPr bwMode="auto">
            <a:xfrm>
              <a:off x="6556799" y="2122718"/>
              <a:ext cx="135541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5" name="组合 1054"/>
          <p:cNvGrpSpPr/>
          <p:nvPr/>
        </p:nvGrpSpPr>
        <p:grpSpPr>
          <a:xfrm flipH="1">
            <a:off x="6611772" y="603451"/>
            <a:ext cx="1770227" cy="1575682"/>
            <a:chOff x="6349629" y="1613131"/>
            <a:chExt cx="2360302" cy="1575682"/>
          </a:xfrm>
        </p:grpSpPr>
        <p:sp>
          <p:nvSpPr>
            <p:cNvPr id="1056" name="矩形 51"/>
            <p:cNvSpPr>
              <a:spLocks noChangeArrowheads="1"/>
            </p:cNvSpPr>
            <p:nvPr/>
          </p:nvSpPr>
          <p:spPr bwMode="auto">
            <a:xfrm flipH="1">
              <a:off x="6458887" y="1613131"/>
              <a:ext cx="22510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altLang="zh-CN" sz="2400" b="1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Con </a:t>
              </a:r>
              <a:r>
                <a:rPr lang="en-US" altLang="zh-CN" sz="2400" b="1" dirty="0" err="1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nhím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dirty="0">
                <a:solidFill>
                  <a:prstClr val="black"/>
                </a:solidFill>
                <a:latin typeface="iCiel Pony" pitchFamily="2" charset="-93"/>
                <a:ea typeface="微软雅黑" panose="020B0503020204020204" pitchFamily="34" charset="-122"/>
              </a:endParaRPr>
            </a:p>
          </p:txBody>
        </p:sp>
        <p:sp>
          <p:nvSpPr>
            <p:cNvPr id="1057" name="矩形 52"/>
            <p:cNvSpPr>
              <a:spLocks noChangeArrowheads="1"/>
            </p:cNvSpPr>
            <p:nvPr/>
          </p:nvSpPr>
          <p:spPr bwMode="auto">
            <a:xfrm flipH="1">
              <a:off x="6349629" y="2220343"/>
              <a:ext cx="2071678" cy="96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Lưng</a:t>
              </a:r>
              <a:r>
                <a:rPr lang="en-US" altLang="zh-CN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đầy</a:t>
              </a:r>
              <a:r>
                <a:rPr lang="en-US" altLang="zh-CN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gai</a:t>
              </a:r>
              <a:r>
                <a:rPr lang="en-US" altLang="zh-CN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nhọn</a:t>
              </a:r>
              <a:r>
                <a:rPr lang="en-US" altLang="zh-CN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Đó</a:t>
              </a:r>
              <a:r>
                <a:rPr lang="en-US" altLang="zh-CN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là</a:t>
              </a:r>
              <a:r>
                <a:rPr lang="en-US" altLang="zh-CN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con </a:t>
              </a:r>
              <a:r>
                <a:rPr lang="en-US" altLang="zh-CN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gì</a:t>
              </a:r>
              <a:r>
                <a:rPr lang="en-US" altLang="zh-CN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?</a:t>
              </a:r>
              <a:endParaRPr lang="zh-CN" altLang="en-US" dirty="0">
                <a:solidFill>
                  <a:srgbClr val="4E4E4E"/>
                </a:solidFill>
                <a:latin typeface="iCiel Pony" pitchFamily="2" charset="-93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8" name="直接连接符 40"/>
            <p:cNvSpPr>
              <a:spLocks noChangeShapeType="1"/>
            </p:cNvSpPr>
            <p:nvPr/>
          </p:nvSpPr>
          <p:spPr bwMode="auto">
            <a:xfrm flipH="1">
              <a:off x="6756028" y="2122718"/>
              <a:ext cx="135541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9" name="组合 1058"/>
          <p:cNvGrpSpPr/>
          <p:nvPr/>
        </p:nvGrpSpPr>
        <p:grpSpPr>
          <a:xfrm flipH="1">
            <a:off x="7092695" y="3888872"/>
            <a:ext cx="2127505" cy="1433257"/>
            <a:chOff x="6169943" y="1230953"/>
            <a:chExt cx="2836676" cy="1433257"/>
          </a:xfrm>
        </p:grpSpPr>
        <p:sp>
          <p:nvSpPr>
            <p:cNvPr id="1060" name="矩形 51"/>
            <p:cNvSpPr>
              <a:spLocks noChangeArrowheads="1"/>
            </p:cNvSpPr>
            <p:nvPr/>
          </p:nvSpPr>
          <p:spPr bwMode="auto">
            <a:xfrm flipH="1">
              <a:off x="6169943" y="1230953"/>
              <a:ext cx="28366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altLang="zh-CN" sz="2400" b="1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Con </a:t>
              </a:r>
              <a:r>
                <a:rPr lang="en-US" altLang="zh-CN" sz="2400" b="1" dirty="0" err="1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Tuần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dirty="0" err="1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lộc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dirty="0">
                <a:solidFill>
                  <a:prstClr val="black"/>
                </a:solidFill>
                <a:latin typeface="iCiel Pony" pitchFamily="2" charset="-93"/>
                <a:ea typeface="微软雅黑" panose="020B0503020204020204" pitchFamily="34" charset="-122"/>
              </a:endParaRPr>
            </a:p>
          </p:txBody>
        </p:sp>
        <p:sp>
          <p:nvSpPr>
            <p:cNvPr id="1061" name="矩形 52"/>
            <p:cNvSpPr>
              <a:spLocks noChangeArrowheads="1"/>
            </p:cNvSpPr>
            <p:nvPr/>
          </p:nvSpPr>
          <p:spPr bwMode="auto">
            <a:xfrm flipH="1">
              <a:off x="6423111" y="1685481"/>
              <a:ext cx="2083634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Ông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già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noen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cưỡi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con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gì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đi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phát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quà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cho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trẻ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em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endParaRPr lang="zh-CN" altLang="en-US" sz="1600" dirty="0">
                <a:solidFill>
                  <a:srgbClr val="4E4E4E"/>
                </a:solidFill>
                <a:latin typeface="iCiel Pony" pitchFamily="2" charset="-93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2" name="直接连接符 40"/>
            <p:cNvSpPr>
              <a:spLocks noChangeShapeType="1"/>
            </p:cNvSpPr>
            <p:nvPr/>
          </p:nvSpPr>
          <p:spPr bwMode="auto">
            <a:xfrm flipH="1">
              <a:off x="6948134" y="1685481"/>
              <a:ext cx="135541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63" name="组合 1062"/>
          <p:cNvGrpSpPr/>
          <p:nvPr/>
        </p:nvGrpSpPr>
        <p:grpSpPr>
          <a:xfrm>
            <a:off x="609600" y="5085223"/>
            <a:ext cx="2277558" cy="1492583"/>
            <a:chOff x="5720860" y="1613131"/>
            <a:chExt cx="3036744" cy="1492583"/>
          </a:xfrm>
        </p:grpSpPr>
        <p:sp>
          <p:nvSpPr>
            <p:cNvPr id="1064" name="矩形 51"/>
            <p:cNvSpPr>
              <a:spLocks noChangeArrowheads="1"/>
            </p:cNvSpPr>
            <p:nvPr/>
          </p:nvSpPr>
          <p:spPr bwMode="auto">
            <a:xfrm>
              <a:off x="6025660" y="1613131"/>
              <a:ext cx="27319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altLang="zh-CN" sz="2400" b="1" dirty="0" err="1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Hươu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dirty="0" err="1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cao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b="1" dirty="0" err="1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cổ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iCiel Pony" pitchFamily="2" charset="-93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dirty="0">
                <a:solidFill>
                  <a:prstClr val="black"/>
                </a:solidFill>
                <a:latin typeface="iCiel Pony" pitchFamily="2" charset="-93"/>
                <a:ea typeface="微软雅黑" panose="020B0503020204020204" pitchFamily="34" charset="-122"/>
              </a:endParaRPr>
            </a:p>
          </p:txBody>
        </p:sp>
        <p:sp>
          <p:nvSpPr>
            <p:cNvPr id="1065" name="矩形 52"/>
            <p:cNvSpPr>
              <a:spLocks noChangeArrowheads="1"/>
            </p:cNvSpPr>
            <p:nvPr/>
          </p:nvSpPr>
          <p:spPr bwMode="auto">
            <a:xfrm>
              <a:off x="5720860" y="2220343"/>
              <a:ext cx="2700451" cy="88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Cổ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dài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,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thích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ăn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lá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cây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trên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cao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 </a:t>
              </a:r>
            </a:p>
            <a:p>
              <a:pPr algn="r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Đố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biết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con </a:t>
              </a:r>
              <a:r>
                <a:rPr lang="en-US" altLang="zh-CN" sz="1600" dirty="0" err="1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gì</a:t>
              </a:r>
              <a:r>
                <a:rPr lang="en-US" altLang="zh-CN" sz="1600" dirty="0" smtClean="0">
                  <a:solidFill>
                    <a:srgbClr val="4E4E4E"/>
                  </a:solidFill>
                  <a:latin typeface="iCiel Pony" pitchFamily="2" charset="-93"/>
                  <a:ea typeface="微软雅黑" panose="020B0503020204020204" pitchFamily="34" charset="-122"/>
                  <a:sym typeface="宋体" panose="02010600030101010101" pitchFamily="2" charset="-122"/>
                </a:rPr>
                <a:t> ? </a:t>
              </a:r>
              <a:endParaRPr lang="zh-CN" altLang="en-US" sz="1600" dirty="0">
                <a:solidFill>
                  <a:srgbClr val="4E4E4E"/>
                </a:solidFill>
                <a:latin typeface="iCiel Pony" pitchFamily="2" charset="-93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6" name="直接连接符 40"/>
            <p:cNvSpPr>
              <a:spLocks noChangeShapeType="1"/>
            </p:cNvSpPr>
            <p:nvPr/>
          </p:nvSpPr>
          <p:spPr bwMode="auto">
            <a:xfrm>
              <a:off x="6499049" y="2122718"/>
              <a:ext cx="135541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434369" y="599634"/>
            <a:ext cx="1459549" cy="16098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iCiel Pony" pitchFamily="2" charset="-93"/>
              </a:rPr>
              <a:t>1</a:t>
            </a:r>
            <a:endParaRPr lang="vi-VN" sz="4800" b="1" dirty="0">
              <a:latin typeface="iCiel Pony" pitchFamily="2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80611"/>
            <a:ext cx="1430660" cy="453672"/>
          </a:xfrm>
          <a:prstGeom prst="rect">
            <a:avLst/>
          </a:prstGeom>
          <a:solidFill>
            <a:srgbClr val="2CFE22"/>
          </a:solidFill>
          <a:ln>
            <a:solidFill>
              <a:srgbClr val="2CF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5309698" y="702521"/>
            <a:ext cx="1216787" cy="1652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Ciel Pony" pitchFamily="2" charset="-93"/>
              </a:rPr>
              <a:t>5</a:t>
            </a:r>
            <a:endParaRPr lang="vi-VN" sz="5400" dirty="0">
              <a:latin typeface="iCiel Pony" pitchFamily="2" charset="-9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1774" y="540520"/>
            <a:ext cx="1766830" cy="4500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50736" y="3032369"/>
            <a:ext cx="1325664" cy="40434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2088152" y="2936791"/>
            <a:ext cx="1176658" cy="1731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iCiel Pony" pitchFamily="2" charset="-93"/>
              </a:rPr>
              <a:t>2</a:t>
            </a:r>
            <a:endParaRPr lang="vi-VN" sz="4800" b="1" dirty="0">
              <a:latin typeface="iCiel Pony" pitchFamily="2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31927" y="4432428"/>
            <a:ext cx="1437123" cy="235611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iCiel Pony" pitchFamily="2" charset="-93"/>
              </a:rPr>
              <a:t>3</a:t>
            </a:r>
            <a:endParaRPr lang="vi-VN" sz="5400" b="1" dirty="0">
              <a:latin typeface="iCiel Pony" pitchFamily="2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85223"/>
            <a:ext cx="19675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194516" y="3778618"/>
            <a:ext cx="1867524" cy="5703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5334000" y="3821727"/>
            <a:ext cx="1993726" cy="2434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Ciel Pony" pitchFamily="2" charset="-93"/>
              </a:rPr>
              <a:t>4</a:t>
            </a:r>
            <a:endParaRPr lang="vi-VN" sz="5400" dirty="0">
              <a:latin typeface="iCiel Pony" pitchFamily="2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1020" y="69371"/>
            <a:ext cx="31967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51"/>
            <a:r>
              <a:rPr lang="en-US" sz="6600" dirty="0" err="1">
                <a:solidFill>
                  <a:srgbClr val="00B050"/>
                </a:solidFill>
                <a:latin typeface="iCiel Cadena" pitchFamily="2" charset="-93"/>
              </a:rPr>
              <a:t>Đố</a:t>
            </a:r>
            <a:r>
              <a:rPr lang="en-US" sz="66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iCiel Cadena" pitchFamily="2" charset="-93"/>
              </a:rPr>
              <a:t>vui</a:t>
            </a:r>
            <a:r>
              <a:rPr lang="en-US" sz="66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endParaRPr lang="vi-VN" sz="6600" dirty="0">
              <a:solidFill>
                <a:srgbClr val="00B05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36956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85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Chuẩn bị đồ dùng học 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t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ập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6" y="1423857"/>
            <a:ext cx="3169920" cy="1993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858232"/>
            <a:ext cx="2194560" cy="2595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0780" y="3417044"/>
            <a:ext cx="1785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BÚT CHÌ,TẨY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659033" y="6396335"/>
            <a:ext cx="129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GIẤY VẼ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07941" y="6396334"/>
            <a:ext cx="1970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VỞ MĨ THUẬT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03357"/>
            <a:ext cx="3429000" cy="20136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0800" y="3488900"/>
            <a:ext cx="1119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 VẼ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77" y="4077154"/>
            <a:ext cx="3129179" cy="23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533400"/>
            <a:ext cx="7241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70C0"/>
                </a:solidFill>
                <a:latin typeface="iCiel Pony" pitchFamily="2" charset="-93"/>
              </a:rPr>
              <a:t>Hoạt</a:t>
            </a:r>
            <a:r>
              <a:rPr lang="en-US" altLang="zh-CN" sz="4800" dirty="0">
                <a:solidFill>
                  <a:srgbClr val="0070C0"/>
                </a:solidFill>
                <a:latin typeface="iCiel Pony" pitchFamily="2" charset="-93"/>
              </a:rPr>
              <a:t> động1:</a:t>
            </a:r>
            <a:r>
              <a:rPr lang="en-US" altLang="zh-CN" sz="4800" dirty="0">
                <a:solidFill>
                  <a:srgbClr val="FFC000"/>
                </a:solidFill>
                <a:latin typeface="iCiel Pony" pitchFamily="2" charset="-93"/>
              </a:rPr>
              <a:t>Khám </a:t>
            </a:r>
            <a:r>
              <a:rPr lang="en-US" altLang="zh-CN" sz="4800" dirty="0" err="1">
                <a:solidFill>
                  <a:srgbClr val="FFC000"/>
                </a:solidFill>
                <a:latin typeface="iCiel Pony" pitchFamily="2" charset="-93"/>
              </a:rPr>
              <a:t>phá</a:t>
            </a:r>
            <a:r>
              <a:rPr lang="en-US" altLang="zh-CN" sz="48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zh-CN" altLang="en-US" sz="4800" dirty="0">
              <a:solidFill>
                <a:srgbClr val="FFC000"/>
              </a:solidFill>
              <a:latin typeface="iCiel Pony" pitchFamily="2" charset="-9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05" y="1752600"/>
            <a:ext cx="5410200" cy="45719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1465805" y="3838430"/>
            <a:ext cx="19812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791201" y="4038601"/>
            <a:ext cx="2296044" cy="152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28800" y="5567552"/>
            <a:ext cx="2436811" cy="14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62800" y="3276600"/>
            <a:ext cx="114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00200" y="2705099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87532" y="2415659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iCiel Pony" pitchFamily="2" charset="-93"/>
              </a:rPr>
              <a:t>Tai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3764" y="3650584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iCiel Pony" pitchFamily="2" charset="-93"/>
              </a:rPr>
              <a:t>Đầu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11942" y="3998017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iCiel Pony" pitchFamily="2" charset="-93"/>
              </a:rPr>
              <a:t>Mình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9740" y="5456610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iCiel Pony" pitchFamily="2" charset="-93"/>
              </a:rPr>
              <a:t>Chân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88725" y="3083311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iCiel Pony" pitchFamily="2" charset="-93"/>
              </a:rPr>
              <a:t>Đuôi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21709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>
            <a:spLocks/>
          </p:cNvSpPr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1" name="组合 180"/>
          <p:cNvGrpSpPr/>
          <p:nvPr/>
        </p:nvGrpSpPr>
        <p:grpSpPr>
          <a:xfrm flipH="1">
            <a:off x="7805457" y="3731663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>
              <a:spLocks/>
            </p:cNvSpPr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>
              <a:spLocks/>
            </p:cNvSpPr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4368210" y="5000815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>
              <a:spLocks/>
            </p:cNvSpPr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>
              <a:spLocks/>
            </p:cNvSpPr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>
              <a:spLocks/>
            </p:cNvSpPr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>
            <a:spLocks/>
          </p:cNvSpPr>
          <p:nvPr/>
        </p:nvSpPr>
        <p:spPr bwMode="auto">
          <a:xfrm>
            <a:off x="-116059" y="6715211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38"/>
            <a:ext cx="821284" cy="554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9487" y="1154379"/>
            <a:ext cx="4993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iCiel Pony" pitchFamily="2" charset="-93"/>
              </a:rPr>
              <a:t>Các hình </a:t>
            </a:r>
            <a:r>
              <a:rPr lang="en-US" sz="2400" dirty="0" smtClean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Pony" pitchFamily="2" charset="-93"/>
              </a:rPr>
              <a:t>dáng</a:t>
            </a:r>
            <a:r>
              <a:rPr lang="en-US" sz="2400" dirty="0" smtClean="0">
                <a:solidFill>
                  <a:srgbClr val="FF0000"/>
                </a:solidFill>
                <a:latin typeface="iCiel Pony" pitchFamily="2" charset="-93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iCiel Pony" pitchFamily="2" charset="-93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Pony" pitchFamily="2" charset="-93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iCiel Pony" pitchFamily="2" charset="-93"/>
              </a:rPr>
              <a:t>con mèo</a:t>
            </a:r>
            <a:endParaRPr lang="vi-VN" sz="2400" dirty="0">
              <a:solidFill>
                <a:srgbClr val="FF0000"/>
              </a:solidFill>
              <a:latin typeface="iCiel Pony" pitchFamily="2" charset="-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5" y="4574121"/>
            <a:ext cx="5492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79" y="5626605"/>
            <a:ext cx="274638" cy="113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" y="5618909"/>
            <a:ext cx="276506" cy="113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6066" y="395453"/>
            <a:ext cx="6070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0070C0"/>
                </a:solidFill>
                <a:latin typeface="iCiel Pony" pitchFamily="2" charset="-93"/>
              </a:rPr>
              <a:t>Hoạt</a:t>
            </a:r>
            <a:r>
              <a:rPr lang="en-US" altLang="zh-CN" sz="4000" dirty="0">
                <a:solidFill>
                  <a:srgbClr val="0070C0"/>
                </a:solidFill>
                <a:latin typeface="iCiel Pony" pitchFamily="2" charset="-93"/>
              </a:rPr>
              <a:t> động1:</a:t>
            </a:r>
            <a:r>
              <a:rPr lang="en-US" altLang="zh-CN" sz="4000" dirty="0">
                <a:solidFill>
                  <a:srgbClr val="FFC000"/>
                </a:solidFill>
                <a:latin typeface="iCiel Pony" pitchFamily="2" charset="-93"/>
              </a:rPr>
              <a:t>Khám </a:t>
            </a:r>
            <a:r>
              <a:rPr lang="en-US" altLang="zh-CN" sz="4000" dirty="0" err="1">
                <a:solidFill>
                  <a:srgbClr val="FFC000"/>
                </a:solidFill>
                <a:latin typeface="iCiel Pony" pitchFamily="2" charset="-93"/>
              </a:rPr>
              <a:t>phá</a:t>
            </a:r>
            <a:r>
              <a:rPr lang="en-US" altLang="zh-CN" sz="40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zh-CN" altLang="en-US" sz="4000" dirty="0">
              <a:solidFill>
                <a:srgbClr val="FFC000"/>
              </a:solidFill>
              <a:latin typeface="iCiel Pony" pitchFamily="2" charset="-9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6829"/>
            <a:ext cx="3429000" cy="210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21" y="1786829"/>
            <a:ext cx="3332100" cy="234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10391"/>
            <a:ext cx="3457579" cy="2394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46" y="4337865"/>
            <a:ext cx="3379637" cy="24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>
            <a:spLocks/>
          </p:cNvSpPr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1" name="组合 180"/>
          <p:cNvGrpSpPr/>
          <p:nvPr/>
        </p:nvGrpSpPr>
        <p:grpSpPr>
          <a:xfrm flipH="1">
            <a:off x="7805457" y="3731663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>
              <a:spLocks/>
            </p:cNvSpPr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>
              <a:spLocks/>
            </p:cNvSpPr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979734" y="4902538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>
              <a:spLocks/>
            </p:cNvSpPr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>
              <a:spLocks/>
            </p:cNvSpPr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>
              <a:spLocks/>
            </p:cNvSpPr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>
            <a:spLocks/>
          </p:cNvSpPr>
          <p:nvPr/>
        </p:nvSpPr>
        <p:spPr bwMode="auto">
          <a:xfrm>
            <a:off x="-116059" y="6715211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38"/>
            <a:ext cx="821284" cy="5541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1" y="2819401"/>
            <a:ext cx="799772" cy="398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29" y="5515947"/>
            <a:ext cx="328636" cy="135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225" y="531262"/>
            <a:ext cx="6649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0070C0"/>
                </a:solidFill>
                <a:latin typeface="iCiel Pony" pitchFamily="2" charset="-93"/>
              </a:rPr>
              <a:t>Hoạt</a:t>
            </a:r>
            <a:r>
              <a:rPr lang="en-US" altLang="zh-CN" sz="4400" dirty="0">
                <a:solidFill>
                  <a:srgbClr val="0070C0"/>
                </a:solidFill>
                <a:latin typeface="iCiel Pony" pitchFamily="2" charset="-93"/>
              </a:rPr>
              <a:t> động1:</a:t>
            </a:r>
            <a:r>
              <a:rPr lang="en-US" altLang="zh-CN" sz="4400" dirty="0">
                <a:solidFill>
                  <a:srgbClr val="FFC000"/>
                </a:solidFill>
                <a:latin typeface="iCiel Pony" pitchFamily="2" charset="-93"/>
              </a:rPr>
              <a:t>Khám </a:t>
            </a:r>
            <a:r>
              <a:rPr lang="en-US" altLang="zh-CN" sz="4400" dirty="0" err="1">
                <a:solidFill>
                  <a:srgbClr val="FFC000"/>
                </a:solidFill>
                <a:latin typeface="iCiel Pony" pitchFamily="2" charset="-93"/>
              </a:rPr>
              <a:t>phá</a:t>
            </a:r>
            <a:r>
              <a:rPr lang="en-US" altLang="zh-CN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zh-CN" altLang="en-US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266" y="1137652"/>
            <a:ext cx="735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iCiel Pony" pitchFamily="2" charset="-93"/>
              </a:rPr>
              <a:t>Các hình </a:t>
            </a:r>
            <a:r>
              <a:rPr lang="en-US" sz="2400" dirty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Pony" pitchFamily="2" charset="-93"/>
              </a:rPr>
              <a:t>dáng</a:t>
            </a:r>
            <a:r>
              <a:rPr lang="en-US" sz="2400" dirty="0">
                <a:solidFill>
                  <a:srgbClr val="FF0000"/>
                </a:solidFill>
                <a:latin typeface="iCiel Pony" pitchFamily="2" charset="-93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iCiel Pony" pitchFamily="2" charset="-93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Pony" pitchFamily="2" charset="-93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Pony" pitchFamily="2" charset="-93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Pony" pitchFamily="2" charset="-93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Pony" pitchFamily="2" charset="-93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iCiel Pony" pitchFamily="2" charset="-93"/>
              </a:rPr>
              <a:t>  </a:t>
            </a:r>
            <a:r>
              <a:rPr lang="vi-VN" sz="2400" dirty="0">
                <a:solidFill>
                  <a:srgbClr val="FF0000"/>
                </a:solidFill>
                <a:latin typeface="iCiel Pony" pitchFamily="2" charset="-93"/>
              </a:rPr>
              <a:t>con mèo</a:t>
            </a:r>
            <a:endParaRPr lang="vi-VN" sz="2400" dirty="0">
              <a:solidFill>
                <a:srgbClr val="FF0000"/>
              </a:solidFill>
              <a:latin typeface="iCiel Pony" pitchFamily="2" charset="-9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" y="1777387"/>
            <a:ext cx="7699575" cy="47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2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81000"/>
            <a:ext cx="723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err="1">
                <a:ln w="6350">
                  <a:solidFill>
                    <a:schemeClr val="tx1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4400" b="1" dirty="0">
                <a:ln w="6350">
                  <a:solidFill>
                    <a:schemeClr val="tx1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ln w="6350">
                  <a:solidFill>
                    <a:schemeClr val="tx1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4400" b="1" dirty="0">
                <a:ln w="6350">
                  <a:solidFill>
                    <a:schemeClr val="tx1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2</a:t>
            </a:r>
          </a:p>
          <a:p>
            <a:pPr algn="ctr"/>
            <a:r>
              <a:rPr lang="en-US" altLang="zh-CN" sz="4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4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r>
              <a:rPr lang="en-US" altLang="zh-CN" sz="4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4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thức</a:t>
            </a:r>
            <a:r>
              <a:rPr lang="en-US" altLang="zh-CN" sz="4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kĩ</a:t>
            </a:r>
            <a:r>
              <a:rPr lang="en-US" altLang="zh-CN" sz="4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năng</a:t>
            </a:r>
            <a:endParaRPr lang="zh-CN" altLang="en-US" sz="44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7550"/>
            <a:ext cx="8077200" cy="48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23288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>
            <a:spLocks/>
          </p:cNvSpPr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1" name="组合 180"/>
          <p:cNvGrpSpPr/>
          <p:nvPr/>
        </p:nvGrpSpPr>
        <p:grpSpPr>
          <a:xfrm flipH="1">
            <a:off x="7805457" y="3731663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>
              <a:spLocks/>
            </p:cNvSpPr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>
              <a:spLocks/>
            </p:cNvSpPr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>
              <a:spLocks/>
            </p:cNvSpPr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6060065" y="4856323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>
              <a:spLocks/>
            </p:cNvSpPr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>
              <a:spLocks/>
            </p:cNvSpPr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>
              <a:spLocks/>
            </p:cNvSpPr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>
            <a:spLocks/>
          </p:cNvSpPr>
          <p:nvPr/>
        </p:nvSpPr>
        <p:spPr bwMode="auto">
          <a:xfrm>
            <a:off x="-116059" y="6715211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38"/>
            <a:ext cx="821284" cy="55413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44" y="4843873"/>
            <a:ext cx="808922" cy="184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2" y="2667000"/>
            <a:ext cx="1285770" cy="410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39" y="4856323"/>
            <a:ext cx="429813" cy="17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5703" y="559099"/>
            <a:ext cx="640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TRANH THAM KHẢO CỦA HỌC SINH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83" y="1489168"/>
            <a:ext cx="3504824" cy="2234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9" y="1489168"/>
            <a:ext cx="3017894" cy="2159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1" y="3948905"/>
            <a:ext cx="3522308" cy="2451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92" y="3986709"/>
            <a:ext cx="2956230" cy="22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13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3</a:t>
            </a:r>
            <a:endParaRPr lang="zh-CN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-76200" y="1527728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535" y="1143008"/>
            <a:ext cx="6482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Luyện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tập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sáng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7717" y="2193258"/>
            <a:ext cx="671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mèo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chỉnh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tưởng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nhé</a:t>
            </a:r>
            <a:r>
              <a:rPr lang="en-US" sz="2400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0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308</Words>
  <Application>Microsoft Office PowerPoint</Application>
  <PresentationFormat>On-screen Show (4:3)</PresentationFormat>
  <Paragraphs>69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iCiel Cadena</vt:lpstr>
      <vt:lpstr>iCiel Pony</vt:lpstr>
      <vt:lpstr>iCiel Soup of Justice</vt:lpstr>
      <vt:lpstr>Sosa</vt:lpstr>
      <vt:lpstr>Times New Roman</vt:lpstr>
      <vt:lpstr>Wingdings</vt:lpstr>
      <vt:lpstr>Office Theme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309</cp:revision>
  <dcterms:created xsi:type="dcterms:W3CDTF">2020-08-13T08:18:23Z</dcterms:created>
  <dcterms:modified xsi:type="dcterms:W3CDTF">2021-12-05T13:16:09Z</dcterms:modified>
</cp:coreProperties>
</file>